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  <p:sldMasterId id="2147483864" r:id="rId2"/>
    <p:sldMasterId id="2147483924" r:id="rId3"/>
    <p:sldMasterId id="2147484051" r:id="rId4"/>
    <p:sldMasterId id="2147484099" r:id="rId5"/>
    <p:sldMasterId id="2147484112" r:id="rId6"/>
    <p:sldMasterId id="2147484124" r:id="rId7"/>
    <p:sldMasterId id="2147484172" r:id="rId8"/>
  </p:sldMasterIdLst>
  <p:notesMasterIdLst>
    <p:notesMasterId r:id="rId50"/>
  </p:notesMasterIdLst>
  <p:sldIdLst>
    <p:sldId id="633" r:id="rId9"/>
    <p:sldId id="634" r:id="rId10"/>
    <p:sldId id="623" r:id="rId11"/>
    <p:sldId id="624" r:id="rId12"/>
    <p:sldId id="638" r:id="rId13"/>
    <p:sldId id="639" r:id="rId14"/>
    <p:sldId id="406" r:id="rId15"/>
    <p:sldId id="407" r:id="rId16"/>
    <p:sldId id="511" r:id="rId17"/>
    <p:sldId id="512" r:id="rId18"/>
    <p:sldId id="513" r:id="rId19"/>
    <p:sldId id="592" r:id="rId20"/>
    <p:sldId id="642" r:id="rId21"/>
    <p:sldId id="643" r:id="rId22"/>
    <p:sldId id="516" r:id="rId23"/>
    <p:sldId id="611" r:id="rId24"/>
    <p:sldId id="589" r:id="rId25"/>
    <p:sldId id="590" r:id="rId26"/>
    <p:sldId id="665" r:id="rId27"/>
    <p:sldId id="518" r:id="rId28"/>
    <p:sldId id="609" r:id="rId29"/>
    <p:sldId id="677" r:id="rId30"/>
    <p:sldId id="520" r:id="rId31"/>
    <p:sldId id="534" r:id="rId32"/>
    <p:sldId id="535" r:id="rId33"/>
    <p:sldId id="536" r:id="rId34"/>
    <p:sldId id="537" r:id="rId35"/>
    <p:sldId id="678" r:id="rId36"/>
    <p:sldId id="558" r:id="rId37"/>
    <p:sldId id="552" r:id="rId38"/>
    <p:sldId id="553" r:id="rId39"/>
    <p:sldId id="554" r:id="rId40"/>
    <p:sldId id="555" r:id="rId41"/>
    <p:sldId id="679" r:id="rId42"/>
    <p:sldId id="559" r:id="rId43"/>
    <p:sldId id="572" r:id="rId44"/>
    <p:sldId id="573" r:id="rId45"/>
    <p:sldId id="574" r:id="rId46"/>
    <p:sldId id="575" r:id="rId47"/>
    <p:sldId id="612" r:id="rId48"/>
    <p:sldId id="613" r:id="rId4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ona Hui" initials="TH" lastIdx="1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2B0"/>
    <a:srgbClr val="1F2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21" autoAdjust="0"/>
    <p:restoredTop sz="93078" autoAdjust="0"/>
  </p:normalViewPr>
  <p:slideViewPr>
    <p:cSldViewPr snapToGrid="0">
      <p:cViewPr varScale="1">
        <p:scale>
          <a:sx n="74" d="100"/>
          <a:sy n="74" d="100"/>
        </p:scale>
        <p:origin x="451" y="58"/>
      </p:cViewPr>
      <p:guideLst>
        <p:guide orient="horz" pos="2160"/>
        <p:guide pos="384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3E616-5332-44D5-A454-E0760547B24E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8F41-8750-4149-A065-D637044209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67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Calibri" charset="0"/>
              <a:ea typeface="微軟正黑體" panose="020B0604030504040204" pitchFamily="34" charset="-120"/>
            </a:endParaRPr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  <a:cs typeface="新細明體" charset="0"/>
              </a:defRPr>
            </a:lvl1pPr>
            <a:lvl2pPr marL="729057" indent="-280406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2pPr>
            <a:lvl3pPr marL="112162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3pPr>
            <a:lvl4pPr marL="157027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4pPr>
            <a:lvl5pPr marL="2018927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5pPr>
            <a:lvl6pPr marL="246757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6pPr>
            <a:lvl7pPr marL="291622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7pPr>
            <a:lvl8pPr marL="336487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8pPr>
            <a:lvl9pPr marL="381352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9pPr>
          </a:lstStyle>
          <a:p>
            <a:fld id="{8506AC9D-BEE1-D14C-9867-24E34333AB11}" type="slidenum">
              <a:rPr kumimoji="0" lang="en-US" altLang="zh-TW">
                <a:solidFill>
                  <a:srgbClr val="000000"/>
                </a:solidFill>
                <a:latin typeface="Calibri" charset="0"/>
                <a:ea typeface="微軟正黑體" panose="020B0604030504040204" pitchFamily="34" charset="-120"/>
                <a:cs typeface="Arial" charset="0"/>
              </a:rPr>
              <a:pPr/>
              <a:t>9</a:t>
            </a:fld>
            <a:endParaRPr kumimoji="0" lang="en-US" altLang="zh-TW" dirty="0">
              <a:solidFill>
                <a:srgbClr val="000000"/>
              </a:solidFill>
              <a:latin typeface="Calibri" charset="0"/>
              <a:ea typeface="微軟正黑體" panose="020B0604030504040204" pitchFamily="34" charset="-12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Calibri" charset="0"/>
              <a:ea typeface="微軟正黑體" panose="020B0604030504040204" pitchFamily="34" charset="-120"/>
            </a:endParaRPr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  <a:cs typeface="新細明體" charset="0"/>
              </a:defRPr>
            </a:lvl1pPr>
            <a:lvl2pPr marL="729057" indent="-280406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2pPr>
            <a:lvl3pPr marL="112162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3pPr>
            <a:lvl4pPr marL="157027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4pPr>
            <a:lvl5pPr marL="2018927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5pPr>
            <a:lvl6pPr marL="246757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6pPr>
            <a:lvl7pPr marL="291622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7pPr>
            <a:lvl8pPr marL="336487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8pPr>
            <a:lvl9pPr marL="381352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9pPr>
          </a:lstStyle>
          <a:p>
            <a:fld id="{8506AC9D-BEE1-D14C-9867-24E34333AB11}" type="slidenum">
              <a:rPr kumimoji="0" lang="en-US" altLang="zh-TW">
                <a:solidFill>
                  <a:srgbClr val="000000"/>
                </a:solidFill>
                <a:latin typeface="Calibri" charset="0"/>
                <a:ea typeface="微軟正黑體" panose="020B0604030504040204" pitchFamily="34" charset="-120"/>
                <a:cs typeface="Arial" charset="0"/>
              </a:rPr>
              <a:pPr/>
              <a:t>18</a:t>
            </a:fld>
            <a:endParaRPr kumimoji="0" lang="en-US" altLang="zh-TW" dirty="0">
              <a:solidFill>
                <a:srgbClr val="000000"/>
              </a:solidFill>
              <a:latin typeface="Calibri" charset="0"/>
              <a:ea typeface="微軟正黑體" panose="020B0604030504040204" pitchFamily="34" charset="-12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Calibri" charset="0"/>
              <a:ea typeface="微軟正黑體" panose="020B0604030504040204" pitchFamily="34" charset="-120"/>
            </a:endParaRPr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  <a:cs typeface="新細明體" charset="0"/>
              </a:defRPr>
            </a:lvl1pPr>
            <a:lvl2pPr marL="729057" indent="-280406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2pPr>
            <a:lvl3pPr marL="112162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3pPr>
            <a:lvl4pPr marL="157027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4pPr>
            <a:lvl5pPr marL="2018927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5pPr>
            <a:lvl6pPr marL="246757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6pPr>
            <a:lvl7pPr marL="291622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7pPr>
            <a:lvl8pPr marL="336487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8pPr>
            <a:lvl9pPr marL="381352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9pPr>
          </a:lstStyle>
          <a:p>
            <a:fld id="{8506AC9D-BEE1-D14C-9867-24E34333AB11}" type="slidenum">
              <a:rPr kumimoji="0" lang="en-US" altLang="zh-TW">
                <a:solidFill>
                  <a:srgbClr val="000000"/>
                </a:solidFill>
                <a:latin typeface="Calibri" charset="0"/>
                <a:ea typeface="微軟正黑體" panose="020B0604030504040204" pitchFamily="34" charset="-120"/>
                <a:cs typeface="Arial" charset="0"/>
              </a:rPr>
              <a:pPr/>
              <a:t>19</a:t>
            </a:fld>
            <a:endParaRPr kumimoji="0" lang="en-US" altLang="zh-TW" dirty="0">
              <a:solidFill>
                <a:srgbClr val="000000"/>
              </a:solidFill>
              <a:latin typeface="Calibri" charset="0"/>
              <a:ea typeface="微軟正黑體" panose="020B0604030504040204" pitchFamily="34" charset="-12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Calibri" charset="0"/>
              <a:ea typeface="微軟正黑體" panose="020B0604030504040204" pitchFamily="34" charset="-120"/>
            </a:endParaRPr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  <a:cs typeface="新細明體" charset="0"/>
              </a:defRPr>
            </a:lvl1pPr>
            <a:lvl2pPr marL="729057" indent="-280406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2pPr>
            <a:lvl3pPr marL="112162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3pPr>
            <a:lvl4pPr marL="157027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4pPr>
            <a:lvl5pPr marL="2018927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5pPr>
            <a:lvl6pPr marL="246757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6pPr>
            <a:lvl7pPr marL="291622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7pPr>
            <a:lvl8pPr marL="336487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8pPr>
            <a:lvl9pPr marL="381352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9pPr>
          </a:lstStyle>
          <a:p>
            <a:fld id="{8506AC9D-BEE1-D14C-9867-24E34333AB11}" type="slidenum">
              <a:rPr kumimoji="0" lang="en-US" altLang="zh-TW">
                <a:solidFill>
                  <a:srgbClr val="000000"/>
                </a:solidFill>
                <a:latin typeface="Calibri" charset="0"/>
                <a:ea typeface="微軟正黑體" panose="020B0604030504040204" pitchFamily="34" charset="-120"/>
                <a:cs typeface="Arial" charset="0"/>
              </a:rPr>
              <a:pPr/>
              <a:t>20</a:t>
            </a:fld>
            <a:endParaRPr kumimoji="0" lang="en-US" altLang="zh-TW" dirty="0">
              <a:solidFill>
                <a:srgbClr val="000000"/>
              </a:solidFill>
              <a:latin typeface="Calibri" charset="0"/>
              <a:ea typeface="微軟正黑體" panose="020B0604030504040204" pitchFamily="34" charset="-12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Calibri" charset="0"/>
              <a:ea typeface="微軟正黑體" panose="020B0604030504040204" pitchFamily="34" charset="-120"/>
            </a:endParaRPr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  <a:cs typeface="新細明體" charset="0"/>
              </a:defRPr>
            </a:lvl1pPr>
            <a:lvl2pPr marL="729057" indent="-280406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2pPr>
            <a:lvl3pPr marL="112162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3pPr>
            <a:lvl4pPr marL="157027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4pPr>
            <a:lvl5pPr marL="2018927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5pPr>
            <a:lvl6pPr marL="246757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6pPr>
            <a:lvl7pPr marL="291622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7pPr>
            <a:lvl8pPr marL="336487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8pPr>
            <a:lvl9pPr marL="381352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9pPr>
          </a:lstStyle>
          <a:p>
            <a:fld id="{8506AC9D-BEE1-D14C-9867-24E34333AB11}" type="slidenum">
              <a:rPr kumimoji="0" lang="en-US" altLang="zh-TW">
                <a:solidFill>
                  <a:srgbClr val="000000"/>
                </a:solidFill>
                <a:latin typeface="Calibri" charset="0"/>
                <a:ea typeface="微軟正黑體" panose="020B0604030504040204" pitchFamily="34" charset="-120"/>
                <a:cs typeface="Arial" charset="0"/>
              </a:rPr>
              <a:pPr/>
              <a:t>21</a:t>
            </a:fld>
            <a:endParaRPr kumimoji="0" lang="en-US" altLang="zh-TW" dirty="0">
              <a:solidFill>
                <a:srgbClr val="000000"/>
              </a:solidFill>
              <a:latin typeface="Calibri" charset="0"/>
              <a:ea typeface="微軟正黑體" panose="020B0604030504040204" pitchFamily="34" charset="-12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Calibri" charset="0"/>
              <a:ea typeface="微軟正黑體" panose="020B0604030504040204" pitchFamily="34" charset="-120"/>
            </a:endParaRPr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  <a:cs typeface="新細明體" charset="0"/>
              </a:defRPr>
            </a:lvl1pPr>
            <a:lvl2pPr marL="729057" indent="-280406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2pPr>
            <a:lvl3pPr marL="112162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3pPr>
            <a:lvl4pPr marL="157027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4pPr>
            <a:lvl5pPr marL="2018927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5pPr>
            <a:lvl6pPr marL="246757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6pPr>
            <a:lvl7pPr marL="291622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7pPr>
            <a:lvl8pPr marL="336487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8pPr>
            <a:lvl9pPr marL="381352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9pPr>
          </a:lstStyle>
          <a:p>
            <a:pPr marL="0" marR="0" lvl="0" indent="0" algn="r" defTabSz="866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6AC9D-BEE1-D14C-9867-24E34333AB1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微軟正黑體" panose="020B0604030504040204" pitchFamily="34" charset="-120"/>
                <a:cs typeface="Arial" charset="0"/>
              </a:rPr>
              <a:pPr marL="0" marR="0" lvl="0" indent="0" algn="r" defTabSz="8661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微軟正黑體" panose="020B0604030504040204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720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Calibri" charset="0"/>
              <a:ea typeface="微軟正黑體" panose="020B0604030504040204" pitchFamily="34" charset="-120"/>
            </a:endParaRPr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  <a:cs typeface="新細明體" charset="0"/>
              </a:defRPr>
            </a:lvl1pPr>
            <a:lvl2pPr marL="729057" indent="-280406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2pPr>
            <a:lvl3pPr marL="112162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3pPr>
            <a:lvl4pPr marL="157027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4pPr>
            <a:lvl5pPr marL="2018927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5pPr>
            <a:lvl6pPr marL="246757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6pPr>
            <a:lvl7pPr marL="291622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7pPr>
            <a:lvl8pPr marL="336487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8pPr>
            <a:lvl9pPr marL="381352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9pPr>
          </a:lstStyle>
          <a:p>
            <a:fld id="{8506AC9D-BEE1-D14C-9867-24E34333AB11}" type="slidenum">
              <a:rPr kumimoji="0" lang="en-US" altLang="zh-TW">
                <a:solidFill>
                  <a:srgbClr val="000000"/>
                </a:solidFill>
                <a:latin typeface="Calibri" charset="0"/>
                <a:ea typeface="微軟正黑體" panose="020B0604030504040204" pitchFamily="34" charset="-120"/>
                <a:cs typeface="Arial" charset="0"/>
              </a:rPr>
              <a:pPr/>
              <a:t>23</a:t>
            </a:fld>
            <a:endParaRPr kumimoji="0" lang="en-US" altLang="zh-TW" dirty="0">
              <a:solidFill>
                <a:srgbClr val="000000"/>
              </a:solidFill>
              <a:latin typeface="Calibri" charset="0"/>
              <a:ea typeface="微軟正黑體" panose="020B0604030504040204" pitchFamily="34" charset="-12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Calibri" charset="0"/>
              <a:ea typeface="微軟正黑體" panose="020B0604030504040204" pitchFamily="34" charset="-120"/>
            </a:endParaRPr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  <a:cs typeface="新細明體" charset="0"/>
              </a:defRPr>
            </a:lvl1pPr>
            <a:lvl2pPr marL="729057" indent="-280406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2pPr>
            <a:lvl3pPr marL="112162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3pPr>
            <a:lvl4pPr marL="157027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4pPr>
            <a:lvl5pPr marL="2018927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5pPr>
            <a:lvl6pPr marL="246757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6pPr>
            <a:lvl7pPr marL="291622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7pPr>
            <a:lvl8pPr marL="336487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8pPr>
            <a:lvl9pPr marL="381352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9pPr>
          </a:lstStyle>
          <a:p>
            <a:fld id="{8506AC9D-BEE1-D14C-9867-24E34333AB11}" type="slidenum">
              <a:rPr kumimoji="0" lang="en-US" altLang="zh-TW">
                <a:solidFill>
                  <a:srgbClr val="000000"/>
                </a:solidFill>
                <a:latin typeface="Calibri" charset="0"/>
                <a:ea typeface="微軟正黑體" panose="020B0604030504040204" pitchFamily="34" charset="-120"/>
                <a:cs typeface="Arial" charset="0"/>
              </a:rPr>
              <a:pPr/>
              <a:t>24</a:t>
            </a:fld>
            <a:endParaRPr kumimoji="0" lang="en-US" altLang="zh-TW" dirty="0">
              <a:solidFill>
                <a:srgbClr val="000000"/>
              </a:solidFill>
              <a:latin typeface="Calibri" charset="0"/>
              <a:ea typeface="微軟正黑體" panose="020B0604030504040204" pitchFamily="34" charset="-12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Calibri" charset="0"/>
              <a:ea typeface="微軟正黑體" panose="020B0604030504040204" pitchFamily="34" charset="-120"/>
            </a:endParaRPr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  <a:cs typeface="新細明體" charset="0"/>
              </a:defRPr>
            </a:lvl1pPr>
            <a:lvl2pPr marL="729057" indent="-280406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2pPr>
            <a:lvl3pPr marL="112162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3pPr>
            <a:lvl4pPr marL="157027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4pPr>
            <a:lvl5pPr marL="2018927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5pPr>
            <a:lvl6pPr marL="246757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6pPr>
            <a:lvl7pPr marL="291622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7pPr>
            <a:lvl8pPr marL="336487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8pPr>
            <a:lvl9pPr marL="381352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9pPr>
          </a:lstStyle>
          <a:p>
            <a:fld id="{8506AC9D-BEE1-D14C-9867-24E34333AB11}" type="slidenum">
              <a:rPr kumimoji="0" lang="en-US" altLang="zh-TW">
                <a:solidFill>
                  <a:srgbClr val="000000"/>
                </a:solidFill>
                <a:latin typeface="Calibri" charset="0"/>
                <a:ea typeface="微軟正黑體" panose="020B0604030504040204" pitchFamily="34" charset="-120"/>
                <a:cs typeface="Arial" charset="0"/>
              </a:rPr>
              <a:pPr/>
              <a:t>25</a:t>
            </a:fld>
            <a:endParaRPr kumimoji="0" lang="en-US" altLang="zh-TW" dirty="0">
              <a:solidFill>
                <a:srgbClr val="000000"/>
              </a:solidFill>
              <a:latin typeface="Calibri" charset="0"/>
              <a:ea typeface="微軟正黑體" panose="020B0604030504040204" pitchFamily="34" charset="-12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Calibri" charset="0"/>
              <a:ea typeface="微軟正黑體" panose="020B0604030504040204" pitchFamily="34" charset="-120"/>
            </a:endParaRPr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  <a:cs typeface="新細明體" charset="0"/>
              </a:defRPr>
            </a:lvl1pPr>
            <a:lvl2pPr marL="729057" indent="-280406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2pPr>
            <a:lvl3pPr marL="112162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3pPr>
            <a:lvl4pPr marL="157027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4pPr>
            <a:lvl5pPr marL="2018927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5pPr>
            <a:lvl6pPr marL="246757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6pPr>
            <a:lvl7pPr marL="291622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7pPr>
            <a:lvl8pPr marL="336487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8pPr>
            <a:lvl9pPr marL="381352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9pPr>
          </a:lstStyle>
          <a:p>
            <a:fld id="{8506AC9D-BEE1-D14C-9867-24E34333AB11}" type="slidenum">
              <a:rPr kumimoji="0" lang="en-US" altLang="zh-TW">
                <a:solidFill>
                  <a:srgbClr val="000000"/>
                </a:solidFill>
                <a:latin typeface="Calibri" charset="0"/>
                <a:ea typeface="微軟正黑體" panose="020B0604030504040204" pitchFamily="34" charset="-120"/>
                <a:cs typeface="Arial" charset="0"/>
              </a:rPr>
              <a:pPr/>
              <a:t>26</a:t>
            </a:fld>
            <a:endParaRPr kumimoji="0" lang="en-US" altLang="zh-TW" dirty="0">
              <a:solidFill>
                <a:srgbClr val="000000"/>
              </a:solidFill>
              <a:latin typeface="Calibri" charset="0"/>
              <a:ea typeface="微軟正黑體" panose="020B0604030504040204" pitchFamily="34" charset="-12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Calibri" charset="0"/>
              <a:ea typeface="微軟正黑體" panose="020B0604030504040204" pitchFamily="34" charset="-120"/>
            </a:endParaRPr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  <a:cs typeface="新細明體" charset="0"/>
              </a:defRPr>
            </a:lvl1pPr>
            <a:lvl2pPr marL="729057" indent="-280406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2pPr>
            <a:lvl3pPr marL="112162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3pPr>
            <a:lvl4pPr marL="157027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4pPr>
            <a:lvl5pPr marL="2018927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5pPr>
            <a:lvl6pPr marL="246757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6pPr>
            <a:lvl7pPr marL="291622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7pPr>
            <a:lvl8pPr marL="336487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8pPr>
            <a:lvl9pPr marL="381352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9pPr>
          </a:lstStyle>
          <a:p>
            <a:fld id="{8506AC9D-BEE1-D14C-9867-24E34333AB11}" type="slidenum">
              <a:rPr kumimoji="0" lang="en-US" altLang="zh-TW">
                <a:solidFill>
                  <a:srgbClr val="000000"/>
                </a:solidFill>
                <a:latin typeface="Calibri" charset="0"/>
                <a:ea typeface="微軟正黑體" panose="020B0604030504040204" pitchFamily="34" charset="-120"/>
                <a:cs typeface="Arial" charset="0"/>
              </a:rPr>
              <a:pPr/>
              <a:t>27</a:t>
            </a:fld>
            <a:endParaRPr kumimoji="0" lang="en-US" altLang="zh-TW" dirty="0">
              <a:solidFill>
                <a:srgbClr val="000000"/>
              </a:solidFill>
              <a:latin typeface="Calibri" charset="0"/>
              <a:ea typeface="微軟正黑體" panose="020B0604030504040204" pitchFamily="34" charset="-12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Calibri" charset="0"/>
              <a:ea typeface="微軟正黑體" panose="020B0604030504040204" pitchFamily="34" charset="-120"/>
            </a:endParaRPr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  <a:cs typeface="新細明體" charset="0"/>
              </a:defRPr>
            </a:lvl1pPr>
            <a:lvl2pPr marL="729057" indent="-280406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2pPr>
            <a:lvl3pPr marL="112162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3pPr>
            <a:lvl4pPr marL="157027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4pPr>
            <a:lvl5pPr marL="2018927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5pPr>
            <a:lvl6pPr marL="246757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6pPr>
            <a:lvl7pPr marL="291622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7pPr>
            <a:lvl8pPr marL="336487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8pPr>
            <a:lvl9pPr marL="381352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9pPr>
          </a:lstStyle>
          <a:p>
            <a:fld id="{8506AC9D-BEE1-D14C-9867-24E34333AB11}" type="slidenum">
              <a:rPr kumimoji="0" lang="en-US" altLang="zh-TW">
                <a:solidFill>
                  <a:srgbClr val="000000"/>
                </a:solidFill>
                <a:latin typeface="Calibri" charset="0"/>
                <a:ea typeface="微軟正黑體" panose="020B0604030504040204" pitchFamily="34" charset="-120"/>
                <a:cs typeface="Arial" charset="0"/>
              </a:rPr>
              <a:pPr/>
              <a:t>10</a:t>
            </a:fld>
            <a:endParaRPr kumimoji="0" lang="en-US" altLang="zh-TW" dirty="0">
              <a:solidFill>
                <a:srgbClr val="000000"/>
              </a:solidFill>
              <a:latin typeface="Calibri" charset="0"/>
              <a:ea typeface="微軟正黑體" panose="020B0604030504040204" pitchFamily="34" charset="-12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Calibri" charset="0"/>
              <a:ea typeface="微軟正黑體" panose="020B0604030504040204" pitchFamily="34" charset="-120"/>
            </a:endParaRPr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  <a:cs typeface="新細明體" charset="0"/>
              </a:defRPr>
            </a:lvl1pPr>
            <a:lvl2pPr marL="729057" indent="-280406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2pPr>
            <a:lvl3pPr marL="112162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3pPr>
            <a:lvl4pPr marL="157027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4pPr>
            <a:lvl5pPr marL="2018927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5pPr>
            <a:lvl6pPr marL="246757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6pPr>
            <a:lvl7pPr marL="291622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7pPr>
            <a:lvl8pPr marL="336487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8pPr>
            <a:lvl9pPr marL="381352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9pPr>
          </a:lstStyle>
          <a:p>
            <a:pPr marL="0" marR="0" lvl="0" indent="0" algn="r" defTabSz="866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6AC9D-BEE1-D14C-9867-24E34333AB1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微軟正黑體" panose="020B0604030504040204" pitchFamily="34" charset="-120"/>
                <a:cs typeface="Arial" charset="0"/>
              </a:rPr>
              <a:pPr marL="0" marR="0" lvl="0" indent="0" algn="r" defTabSz="8661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微軟正黑體" panose="020B0604030504040204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6357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Calibri" charset="0"/>
              <a:ea typeface="微軟正黑體" panose="020B0604030504040204" pitchFamily="34" charset="-120"/>
            </a:endParaRPr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  <a:cs typeface="新細明體" charset="0"/>
              </a:defRPr>
            </a:lvl1pPr>
            <a:lvl2pPr marL="729057" indent="-280406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2pPr>
            <a:lvl3pPr marL="112162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3pPr>
            <a:lvl4pPr marL="157027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4pPr>
            <a:lvl5pPr marL="2018927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5pPr>
            <a:lvl6pPr marL="246757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6pPr>
            <a:lvl7pPr marL="291622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7pPr>
            <a:lvl8pPr marL="336487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8pPr>
            <a:lvl9pPr marL="381352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9pPr>
          </a:lstStyle>
          <a:p>
            <a:fld id="{8506AC9D-BEE1-D14C-9867-24E34333AB11}" type="slidenum">
              <a:rPr kumimoji="0" lang="en-US" altLang="zh-TW">
                <a:solidFill>
                  <a:srgbClr val="000000"/>
                </a:solidFill>
                <a:latin typeface="Calibri" charset="0"/>
                <a:ea typeface="微軟正黑體" panose="020B0604030504040204" pitchFamily="34" charset="-120"/>
                <a:cs typeface="Arial" charset="0"/>
              </a:rPr>
              <a:pPr/>
              <a:t>29</a:t>
            </a:fld>
            <a:endParaRPr kumimoji="0" lang="en-US" altLang="zh-TW" dirty="0">
              <a:solidFill>
                <a:srgbClr val="000000"/>
              </a:solidFill>
              <a:latin typeface="Calibri" charset="0"/>
              <a:ea typeface="微軟正黑體" panose="020B0604030504040204" pitchFamily="34" charset="-12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Calibri" charset="0"/>
              <a:ea typeface="微軟正黑體" panose="020B0604030504040204" pitchFamily="34" charset="-120"/>
            </a:endParaRPr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  <a:cs typeface="新細明體" charset="0"/>
              </a:defRPr>
            </a:lvl1pPr>
            <a:lvl2pPr marL="729057" indent="-280406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2pPr>
            <a:lvl3pPr marL="112162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3pPr>
            <a:lvl4pPr marL="157027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4pPr>
            <a:lvl5pPr marL="2018927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5pPr>
            <a:lvl6pPr marL="246757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6pPr>
            <a:lvl7pPr marL="291622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7pPr>
            <a:lvl8pPr marL="336487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8pPr>
            <a:lvl9pPr marL="381352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9pPr>
          </a:lstStyle>
          <a:p>
            <a:fld id="{8506AC9D-BEE1-D14C-9867-24E34333AB11}" type="slidenum">
              <a:rPr kumimoji="0" lang="en-US" altLang="zh-TW">
                <a:solidFill>
                  <a:srgbClr val="000000"/>
                </a:solidFill>
                <a:latin typeface="Calibri" charset="0"/>
                <a:ea typeface="微軟正黑體" panose="020B0604030504040204" pitchFamily="34" charset="-120"/>
                <a:cs typeface="Arial" charset="0"/>
              </a:rPr>
              <a:pPr/>
              <a:t>30</a:t>
            </a:fld>
            <a:endParaRPr kumimoji="0" lang="en-US" altLang="zh-TW" dirty="0">
              <a:solidFill>
                <a:srgbClr val="000000"/>
              </a:solidFill>
              <a:latin typeface="Calibri" charset="0"/>
              <a:ea typeface="微軟正黑體" panose="020B0604030504040204" pitchFamily="34" charset="-12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Calibri" charset="0"/>
              <a:ea typeface="微軟正黑體" panose="020B0604030504040204" pitchFamily="34" charset="-120"/>
            </a:endParaRPr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  <a:cs typeface="新細明體" charset="0"/>
              </a:defRPr>
            </a:lvl1pPr>
            <a:lvl2pPr marL="729057" indent="-280406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2pPr>
            <a:lvl3pPr marL="112162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3pPr>
            <a:lvl4pPr marL="157027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4pPr>
            <a:lvl5pPr marL="2018927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5pPr>
            <a:lvl6pPr marL="246757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6pPr>
            <a:lvl7pPr marL="291622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7pPr>
            <a:lvl8pPr marL="336487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8pPr>
            <a:lvl9pPr marL="381352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9pPr>
          </a:lstStyle>
          <a:p>
            <a:fld id="{8506AC9D-BEE1-D14C-9867-24E34333AB11}" type="slidenum">
              <a:rPr kumimoji="0" lang="en-US" altLang="zh-TW">
                <a:solidFill>
                  <a:srgbClr val="000000"/>
                </a:solidFill>
                <a:latin typeface="Calibri" charset="0"/>
                <a:ea typeface="微軟正黑體" panose="020B0604030504040204" pitchFamily="34" charset="-120"/>
                <a:cs typeface="Arial" charset="0"/>
              </a:rPr>
              <a:pPr/>
              <a:t>31</a:t>
            </a:fld>
            <a:endParaRPr kumimoji="0" lang="en-US" altLang="zh-TW" dirty="0">
              <a:solidFill>
                <a:srgbClr val="000000"/>
              </a:solidFill>
              <a:latin typeface="Calibri" charset="0"/>
              <a:ea typeface="微軟正黑體" panose="020B0604030504040204" pitchFamily="34" charset="-12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Calibri" charset="0"/>
              <a:ea typeface="微軟正黑體" panose="020B0604030504040204" pitchFamily="34" charset="-120"/>
            </a:endParaRPr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  <a:cs typeface="新細明體" charset="0"/>
              </a:defRPr>
            </a:lvl1pPr>
            <a:lvl2pPr marL="729057" indent="-280406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2pPr>
            <a:lvl3pPr marL="112162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3pPr>
            <a:lvl4pPr marL="157027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4pPr>
            <a:lvl5pPr marL="2018927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5pPr>
            <a:lvl6pPr marL="246757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6pPr>
            <a:lvl7pPr marL="291622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7pPr>
            <a:lvl8pPr marL="336487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8pPr>
            <a:lvl9pPr marL="381352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9pPr>
          </a:lstStyle>
          <a:p>
            <a:fld id="{8506AC9D-BEE1-D14C-9867-24E34333AB11}" type="slidenum">
              <a:rPr kumimoji="0" lang="en-US" altLang="zh-TW">
                <a:solidFill>
                  <a:srgbClr val="000000"/>
                </a:solidFill>
                <a:latin typeface="Calibri" charset="0"/>
                <a:ea typeface="微軟正黑體" panose="020B0604030504040204" pitchFamily="34" charset="-120"/>
                <a:cs typeface="Arial" charset="0"/>
              </a:rPr>
              <a:pPr/>
              <a:t>32</a:t>
            </a:fld>
            <a:endParaRPr kumimoji="0" lang="en-US" altLang="zh-TW" dirty="0">
              <a:solidFill>
                <a:srgbClr val="000000"/>
              </a:solidFill>
              <a:latin typeface="Calibri" charset="0"/>
              <a:ea typeface="微軟正黑體" panose="020B0604030504040204" pitchFamily="34" charset="-12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Calibri" charset="0"/>
              <a:ea typeface="微軟正黑體" panose="020B0604030504040204" pitchFamily="34" charset="-120"/>
            </a:endParaRPr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  <a:cs typeface="新細明體" charset="0"/>
              </a:defRPr>
            </a:lvl1pPr>
            <a:lvl2pPr marL="729057" indent="-280406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2pPr>
            <a:lvl3pPr marL="112162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3pPr>
            <a:lvl4pPr marL="157027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4pPr>
            <a:lvl5pPr marL="2018927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5pPr>
            <a:lvl6pPr marL="246757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6pPr>
            <a:lvl7pPr marL="291622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7pPr>
            <a:lvl8pPr marL="336487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8pPr>
            <a:lvl9pPr marL="381352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9pPr>
          </a:lstStyle>
          <a:p>
            <a:fld id="{8506AC9D-BEE1-D14C-9867-24E34333AB11}" type="slidenum">
              <a:rPr kumimoji="0" lang="en-US" altLang="zh-TW">
                <a:solidFill>
                  <a:srgbClr val="000000"/>
                </a:solidFill>
                <a:latin typeface="Calibri" charset="0"/>
                <a:ea typeface="微軟正黑體" panose="020B0604030504040204" pitchFamily="34" charset="-120"/>
                <a:cs typeface="Arial" charset="0"/>
              </a:rPr>
              <a:pPr/>
              <a:t>33</a:t>
            </a:fld>
            <a:endParaRPr kumimoji="0" lang="en-US" altLang="zh-TW" dirty="0">
              <a:solidFill>
                <a:srgbClr val="000000"/>
              </a:solidFill>
              <a:latin typeface="Calibri" charset="0"/>
              <a:ea typeface="微軟正黑體" panose="020B0604030504040204" pitchFamily="34" charset="-12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Calibri" charset="0"/>
              <a:ea typeface="微軟正黑體" panose="020B0604030504040204" pitchFamily="34" charset="-120"/>
            </a:endParaRPr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  <a:cs typeface="新細明體" charset="0"/>
              </a:defRPr>
            </a:lvl1pPr>
            <a:lvl2pPr marL="729057" indent="-280406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2pPr>
            <a:lvl3pPr marL="112162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3pPr>
            <a:lvl4pPr marL="157027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4pPr>
            <a:lvl5pPr marL="2018927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5pPr>
            <a:lvl6pPr marL="246757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6pPr>
            <a:lvl7pPr marL="291622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7pPr>
            <a:lvl8pPr marL="336487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8pPr>
            <a:lvl9pPr marL="381352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9pPr>
          </a:lstStyle>
          <a:p>
            <a:fld id="{8506AC9D-BEE1-D14C-9867-24E34333AB11}" type="slidenum">
              <a:rPr kumimoji="0" lang="en-US" altLang="zh-TW">
                <a:solidFill>
                  <a:srgbClr val="000000"/>
                </a:solidFill>
                <a:latin typeface="Calibri" charset="0"/>
                <a:ea typeface="微軟正黑體" panose="020B0604030504040204" pitchFamily="34" charset="-120"/>
                <a:cs typeface="Arial" charset="0"/>
              </a:rPr>
              <a:pPr/>
              <a:t>34</a:t>
            </a:fld>
            <a:endParaRPr kumimoji="0" lang="en-US" altLang="zh-TW" dirty="0">
              <a:solidFill>
                <a:srgbClr val="000000"/>
              </a:solidFill>
              <a:latin typeface="Calibri" charset="0"/>
              <a:ea typeface="微軟正黑體" panose="020B0604030504040204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8618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Calibri" charset="0"/>
              <a:ea typeface="微軟正黑體" panose="020B0604030504040204" pitchFamily="34" charset="-120"/>
            </a:endParaRPr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  <a:cs typeface="新細明體" charset="0"/>
              </a:defRPr>
            </a:lvl1pPr>
            <a:lvl2pPr marL="729057" indent="-280406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2pPr>
            <a:lvl3pPr marL="112162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3pPr>
            <a:lvl4pPr marL="157027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4pPr>
            <a:lvl5pPr marL="2018927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5pPr>
            <a:lvl6pPr marL="246757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6pPr>
            <a:lvl7pPr marL="291622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7pPr>
            <a:lvl8pPr marL="336487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8pPr>
            <a:lvl9pPr marL="381352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9pPr>
          </a:lstStyle>
          <a:p>
            <a:fld id="{8506AC9D-BEE1-D14C-9867-24E34333AB11}" type="slidenum">
              <a:rPr kumimoji="0" lang="en-US" altLang="zh-TW">
                <a:solidFill>
                  <a:srgbClr val="000000"/>
                </a:solidFill>
                <a:latin typeface="Calibri" charset="0"/>
                <a:ea typeface="微軟正黑體" panose="020B0604030504040204" pitchFamily="34" charset="-120"/>
                <a:cs typeface="Arial" charset="0"/>
              </a:rPr>
              <a:pPr/>
              <a:t>35</a:t>
            </a:fld>
            <a:endParaRPr kumimoji="0" lang="en-US" altLang="zh-TW" dirty="0">
              <a:solidFill>
                <a:srgbClr val="000000"/>
              </a:solidFill>
              <a:latin typeface="Calibri" charset="0"/>
              <a:ea typeface="微軟正黑體" panose="020B0604030504040204" pitchFamily="34" charset="-12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Calibri" charset="0"/>
              <a:ea typeface="微軟正黑體" panose="020B0604030504040204" pitchFamily="34" charset="-120"/>
            </a:endParaRPr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  <a:cs typeface="新細明體" charset="0"/>
              </a:defRPr>
            </a:lvl1pPr>
            <a:lvl2pPr marL="729057" indent="-280406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2pPr>
            <a:lvl3pPr marL="112162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3pPr>
            <a:lvl4pPr marL="157027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4pPr>
            <a:lvl5pPr marL="2018927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5pPr>
            <a:lvl6pPr marL="246757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6pPr>
            <a:lvl7pPr marL="291622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7pPr>
            <a:lvl8pPr marL="336487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8pPr>
            <a:lvl9pPr marL="381352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9pPr>
          </a:lstStyle>
          <a:p>
            <a:fld id="{8506AC9D-BEE1-D14C-9867-24E34333AB11}" type="slidenum">
              <a:rPr kumimoji="0" lang="en-US" altLang="zh-TW">
                <a:solidFill>
                  <a:srgbClr val="000000"/>
                </a:solidFill>
                <a:latin typeface="Calibri" charset="0"/>
                <a:ea typeface="微軟正黑體" panose="020B0604030504040204" pitchFamily="34" charset="-120"/>
                <a:cs typeface="Arial" charset="0"/>
              </a:rPr>
              <a:pPr/>
              <a:t>36</a:t>
            </a:fld>
            <a:endParaRPr kumimoji="0" lang="en-US" altLang="zh-TW" dirty="0">
              <a:solidFill>
                <a:srgbClr val="000000"/>
              </a:solidFill>
              <a:latin typeface="Calibri" charset="0"/>
              <a:ea typeface="微軟正黑體" panose="020B0604030504040204" pitchFamily="34" charset="-12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Calibri" charset="0"/>
              <a:ea typeface="微軟正黑體" panose="020B0604030504040204" pitchFamily="34" charset="-120"/>
            </a:endParaRPr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  <a:cs typeface="新細明體" charset="0"/>
              </a:defRPr>
            </a:lvl1pPr>
            <a:lvl2pPr marL="729057" indent="-280406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2pPr>
            <a:lvl3pPr marL="112162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3pPr>
            <a:lvl4pPr marL="157027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4pPr>
            <a:lvl5pPr marL="2018927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5pPr>
            <a:lvl6pPr marL="246757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6pPr>
            <a:lvl7pPr marL="291622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7pPr>
            <a:lvl8pPr marL="336487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8pPr>
            <a:lvl9pPr marL="381352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9pPr>
          </a:lstStyle>
          <a:p>
            <a:fld id="{8506AC9D-BEE1-D14C-9867-24E34333AB11}" type="slidenum">
              <a:rPr kumimoji="0" lang="en-US" altLang="zh-TW">
                <a:solidFill>
                  <a:srgbClr val="000000"/>
                </a:solidFill>
                <a:latin typeface="Calibri" charset="0"/>
                <a:ea typeface="微軟正黑體" panose="020B0604030504040204" pitchFamily="34" charset="-120"/>
                <a:cs typeface="Arial" charset="0"/>
              </a:rPr>
              <a:pPr/>
              <a:t>37</a:t>
            </a:fld>
            <a:endParaRPr kumimoji="0" lang="en-US" altLang="zh-TW" dirty="0">
              <a:solidFill>
                <a:srgbClr val="000000"/>
              </a:solidFill>
              <a:latin typeface="Calibri" charset="0"/>
              <a:ea typeface="微軟正黑體" panose="020B0604030504040204" pitchFamily="34" charset="-12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Calibri" charset="0"/>
              <a:ea typeface="微軟正黑體" panose="020B0604030504040204" pitchFamily="34" charset="-120"/>
            </a:endParaRPr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  <a:cs typeface="新細明體" charset="0"/>
              </a:defRPr>
            </a:lvl1pPr>
            <a:lvl2pPr marL="729057" indent="-280406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2pPr>
            <a:lvl3pPr marL="112162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3pPr>
            <a:lvl4pPr marL="157027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4pPr>
            <a:lvl5pPr marL="2018927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5pPr>
            <a:lvl6pPr marL="246757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6pPr>
            <a:lvl7pPr marL="291622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7pPr>
            <a:lvl8pPr marL="336487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8pPr>
            <a:lvl9pPr marL="381352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9pPr>
          </a:lstStyle>
          <a:p>
            <a:fld id="{8506AC9D-BEE1-D14C-9867-24E34333AB11}" type="slidenum">
              <a:rPr kumimoji="0" lang="en-US" altLang="zh-TW">
                <a:solidFill>
                  <a:srgbClr val="000000"/>
                </a:solidFill>
                <a:latin typeface="Calibri" charset="0"/>
                <a:ea typeface="微軟正黑體" panose="020B0604030504040204" pitchFamily="34" charset="-120"/>
                <a:cs typeface="Arial" charset="0"/>
              </a:rPr>
              <a:pPr/>
              <a:t>11</a:t>
            </a:fld>
            <a:endParaRPr kumimoji="0" lang="en-US" altLang="zh-TW" dirty="0">
              <a:solidFill>
                <a:srgbClr val="000000"/>
              </a:solidFill>
              <a:latin typeface="Calibri" charset="0"/>
              <a:ea typeface="微軟正黑體" panose="020B0604030504040204" pitchFamily="34" charset="-12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Calibri" charset="0"/>
              <a:ea typeface="微軟正黑體" panose="020B0604030504040204" pitchFamily="34" charset="-120"/>
            </a:endParaRPr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  <a:cs typeface="新細明體" charset="0"/>
              </a:defRPr>
            </a:lvl1pPr>
            <a:lvl2pPr marL="729057" indent="-280406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2pPr>
            <a:lvl3pPr marL="112162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3pPr>
            <a:lvl4pPr marL="157027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4pPr>
            <a:lvl5pPr marL="2018927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5pPr>
            <a:lvl6pPr marL="246757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6pPr>
            <a:lvl7pPr marL="291622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7pPr>
            <a:lvl8pPr marL="336487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8pPr>
            <a:lvl9pPr marL="381352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9pPr>
          </a:lstStyle>
          <a:p>
            <a:fld id="{8506AC9D-BEE1-D14C-9867-24E34333AB11}" type="slidenum">
              <a:rPr kumimoji="0" lang="en-US" altLang="zh-TW">
                <a:solidFill>
                  <a:srgbClr val="000000"/>
                </a:solidFill>
                <a:latin typeface="Calibri" charset="0"/>
                <a:ea typeface="微軟正黑體" panose="020B0604030504040204" pitchFamily="34" charset="-120"/>
                <a:cs typeface="Arial" charset="0"/>
              </a:rPr>
              <a:pPr/>
              <a:t>38</a:t>
            </a:fld>
            <a:endParaRPr kumimoji="0" lang="en-US" altLang="zh-TW" dirty="0">
              <a:solidFill>
                <a:srgbClr val="000000"/>
              </a:solidFill>
              <a:latin typeface="Calibri" charset="0"/>
              <a:ea typeface="微軟正黑體" panose="020B0604030504040204" pitchFamily="34" charset="-12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Calibri" charset="0"/>
              <a:ea typeface="微軟正黑體" panose="020B0604030504040204" pitchFamily="34" charset="-120"/>
            </a:endParaRPr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  <a:cs typeface="新細明體" charset="0"/>
              </a:defRPr>
            </a:lvl1pPr>
            <a:lvl2pPr marL="729057" indent="-280406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2pPr>
            <a:lvl3pPr marL="112162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3pPr>
            <a:lvl4pPr marL="157027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4pPr>
            <a:lvl5pPr marL="2018927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5pPr>
            <a:lvl6pPr marL="246757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6pPr>
            <a:lvl7pPr marL="291622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7pPr>
            <a:lvl8pPr marL="336487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8pPr>
            <a:lvl9pPr marL="381352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9pPr>
          </a:lstStyle>
          <a:p>
            <a:fld id="{8506AC9D-BEE1-D14C-9867-24E34333AB11}" type="slidenum">
              <a:rPr kumimoji="0" lang="en-US" altLang="zh-TW">
                <a:solidFill>
                  <a:srgbClr val="000000"/>
                </a:solidFill>
                <a:latin typeface="Calibri" charset="0"/>
                <a:ea typeface="微軟正黑體" panose="020B0604030504040204" pitchFamily="34" charset="-120"/>
                <a:cs typeface="Arial" charset="0"/>
              </a:rPr>
              <a:pPr/>
              <a:t>39</a:t>
            </a:fld>
            <a:endParaRPr kumimoji="0" lang="en-US" altLang="zh-TW" dirty="0">
              <a:solidFill>
                <a:srgbClr val="000000"/>
              </a:solidFill>
              <a:latin typeface="Calibri" charset="0"/>
              <a:ea typeface="微軟正黑體" panose="020B0604030504040204" pitchFamily="34" charset="-12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625E4-2965-4F3D-A8D6-951005135838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06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Calibri" charset="0"/>
              <a:ea typeface="微軟正黑體" panose="020B0604030504040204" pitchFamily="34" charset="-120"/>
            </a:endParaRPr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  <a:cs typeface="新細明體" charset="0"/>
              </a:defRPr>
            </a:lvl1pPr>
            <a:lvl2pPr marL="729057" indent="-280406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2pPr>
            <a:lvl3pPr marL="112162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3pPr>
            <a:lvl4pPr marL="157027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4pPr>
            <a:lvl5pPr marL="2018927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5pPr>
            <a:lvl6pPr marL="246757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6pPr>
            <a:lvl7pPr marL="291622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7pPr>
            <a:lvl8pPr marL="336487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8pPr>
            <a:lvl9pPr marL="381352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9pPr>
          </a:lstStyle>
          <a:p>
            <a:fld id="{8506AC9D-BEE1-D14C-9867-24E34333AB11}" type="slidenum">
              <a:rPr kumimoji="0" lang="en-US" altLang="zh-TW">
                <a:solidFill>
                  <a:srgbClr val="000000"/>
                </a:solidFill>
                <a:latin typeface="Calibri" charset="0"/>
                <a:ea typeface="微軟正黑體" panose="020B0604030504040204" pitchFamily="34" charset="-120"/>
                <a:cs typeface="Arial" charset="0"/>
              </a:rPr>
              <a:pPr/>
              <a:t>12</a:t>
            </a:fld>
            <a:endParaRPr kumimoji="0" lang="en-US" altLang="zh-TW" dirty="0">
              <a:solidFill>
                <a:srgbClr val="000000"/>
              </a:solidFill>
              <a:latin typeface="Calibri" charset="0"/>
              <a:ea typeface="微軟正黑體" panose="020B0604030504040204" pitchFamily="34" charset="-12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Calibri" charset="0"/>
              <a:ea typeface="微軟正黑體" panose="020B0604030504040204" pitchFamily="34" charset="-120"/>
            </a:endParaRPr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  <a:cs typeface="新細明體" charset="0"/>
              </a:defRPr>
            </a:lvl1pPr>
            <a:lvl2pPr marL="729057" indent="-280406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2pPr>
            <a:lvl3pPr marL="112162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3pPr>
            <a:lvl4pPr marL="157027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4pPr>
            <a:lvl5pPr marL="2018927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5pPr>
            <a:lvl6pPr marL="246757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6pPr>
            <a:lvl7pPr marL="291622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7pPr>
            <a:lvl8pPr marL="336487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8pPr>
            <a:lvl9pPr marL="381352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9pPr>
          </a:lstStyle>
          <a:p>
            <a:fld id="{8506AC9D-BEE1-D14C-9867-24E34333AB11}" type="slidenum">
              <a:rPr kumimoji="0" lang="en-US" altLang="zh-TW">
                <a:solidFill>
                  <a:srgbClr val="000000"/>
                </a:solidFill>
                <a:latin typeface="Calibri" charset="0"/>
                <a:ea typeface="微軟正黑體" panose="020B0604030504040204" pitchFamily="34" charset="-120"/>
                <a:cs typeface="Arial" charset="0"/>
              </a:rPr>
              <a:pPr/>
              <a:t>13</a:t>
            </a:fld>
            <a:endParaRPr kumimoji="0" lang="en-US" altLang="zh-TW" dirty="0">
              <a:solidFill>
                <a:srgbClr val="000000"/>
              </a:solidFill>
              <a:latin typeface="Calibri" charset="0"/>
              <a:ea typeface="微軟正黑體" panose="020B0604030504040204" pitchFamily="34" charset="-12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Calibri" charset="0"/>
              <a:ea typeface="微軟正黑體" panose="020B0604030504040204" pitchFamily="34" charset="-120"/>
            </a:endParaRPr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  <a:cs typeface="新細明體" charset="0"/>
              </a:defRPr>
            </a:lvl1pPr>
            <a:lvl2pPr marL="729057" indent="-280406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2pPr>
            <a:lvl3pPr marL="112162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3pPr>
            <a:lvl4pPr marL="157027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4pPr>
            <a:lvl5pPr marL="2018927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5pPr>
            <a:lvl6pPr marL="246757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6pPr>
            <a:lvl7pPr marL="291622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7pPr>
            <a:lvl8pPr marL="336487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8pPr>
            <a:lvl9pPr marL="381352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9pPr>
          </a:lstStyle>
          <a:p>
            <a:fld id="{8506AC9D-BEE1-D14C-9867-24E34333AB11}" type="slidenum">
              <a:rPr kumimoji="0" lang="en-US" altLang="zh-TW">
                <a:solidFill>
                  <a:srgbClr val="000000"/>
                </a:solidFill>
                <a:latin typeface="Calibri" charset="0"/>
                <a:ea typeface="微軟正黑體" panose="020B0604030504040204" pitchFamily="34" charset="-120"/>
                <a:cs typeface="Arial" charset="0"/>
              </a:rPr>
              <a:pPr/>
              <a:t>14</a:t>
            </a:fld>
            <a:endParaRPr kumimoji="0" lang="en-US" altLang="zh-TW" dirty="0">
              <a:solidFill>
                <a:srgbClr val="000000"/>
              </a:solidFill>
              <a:latin typeface="Calibri" charset="0"/>
              <a:ea typeface="微軟正黑體" panose="020B0604030504040204" pitchFamily="34" charset="-12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Calibri" charset="0"/>
              <a:ea typeface="微軟正黑體" panose="020B0604030504040204" pitchFamily="34" charset="-120"/>
            </a:endParaRPr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  <a:cs typeface="新細明體" charset="0"/>
              </a:defRPr>
            </a:lvl1pPr>
            <a:lvl2pPr marL="729057" indent="-280406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2pPr>
            <a:lvl3pPr marL="112162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3pPr>
            <a:lvl4pPr marL="157027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4pPr>
            <a:lvl5pPr marL="2018927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5pPr>
            <a:lvl6pPr marL="246757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6pPr>
            <a:lvl7pPr marL="291622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7pPr>
            <a:lvl8pPr marL="336487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8pPr>
            <a:lvl9pPr marL="381352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9pPr>
          </a:lstStyle>
          <a:p>
            <a:fld id="{8506AC9D-BEE1-D14C-9867-24E34333AB11}" type="slidenum">
              <a:rPr kumimoji="0" lang="en-US" altLang="zh-TW">
                <a:solidFill>
                  <a:srgbClr val="000000"/>
                </a:solidFill>
                <a:latin typeface="Calibri" charset="0"/>
                <a:ea typeface="微軟正黑體" panose="020B0604030504040204" pitchFamily="34" charset="-120"/>
                <a:cs typeface="Arial" charset="0"/>
              </a:rPr>
              <a:pPr/>
              <a:t>15</a:t>
            </a:fld>
            <a:endParaRPr kumimoji="0" lang="en-US" altLang="zh-TW" dirty="0">
              <a:solidFill>
                <a:srgbClr val="000000"/>
              </a:solidFill>
              <a:latin typeface="Calibri" charset="0"/>
              <a:ea typeface="微軟正黑體" panose="020B0604030504040204" pitchFamily="34" charset="-12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Calibri" charset="0"/>
              <a:ea typeface="微軟正黑體" panose="020B0604030504040204" pitchFamily="34" charset="-120"/>
            </a:endParaRPr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  <a:cs typeface="新細明體" charset="0"/>
              </a:defRPr>
            </a:lvl1pPr>
            <a:lvl2pPr marL="729057" indent="-280406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2pPr>
            <a:lvl3pPr marL="112162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3pPr>
            <a:lvl4pPr marL="157027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4pPr>
            <a:lvl5pPr marL="2018927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5pPr>
            <a:lvl6pPr marL="246757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6pPr>
            <a:lvl7pPr marL="291622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7pPr>
            <a:lvl8pPr marL="336487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8pPr>
            <a:lvl9pPr marL="381352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9pPr>
          </a:lstStyle>
          <a:p>
            <a:fld id="{8506AC9D-BEE1-D14C-9867-24E34333AB11}" type="slidenum">
              <a:rPr kumimoji="0" lang="en-US" altLang="zh-TW">
                <a:solidFill>
                  <a:srgbClr val="000000"/>
                </a:solidFill>
                <a:latin typeface="Calibri" charset="0"/>
                <a:ea typeface="微軟正黑體" panose="020B0604030504040204" pitchFamily="34" charset="-120"/>
                <a:cs typeface="Arial" charset="0"/>
              </a:rPr>
              <a:pPr/>
              <a:t>16</a:t>
            </a:fld>
            <a:endParaRPr kumimoji="0" lang="en-US" altLang="zh-TW" dirty="0">
              <a:solidFill>
                <a:srgbClr val="000000"/>
              </a:solidFill>
              <a:latin typeface="Calibri" charset="0"/>
              <a:ea typeface="微軟正黑體" panose="020B0604030504040204" pitchFamily="34" charset="-12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Calibri" charset="0"/>
              <a:ea typeface="微軟正黑體" panose="020B0604030504040204" pitchFamily="34" charset="-120"/>
            </a:endParaRPr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  <a:cs typeface="新細明體" charset="0"/>
              </a:defRPr>
            </a:lvl1pPr>
            <a:lvl2pPr marL="729057" indent="-280406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2pPr>
            <a:lvl3pPr marL="112162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3pPr>
            <a:lvl4pPr marL="1570276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4pPr>
            <a:lvl5pPr marL="2018927" indent="-224325" defTabSz="866144"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5pPr>
            <a:lvl6pPr marL="246757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6pPr>
            <a:lvl7pPr marL="2916227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7pPr>
            <a:lvl8pPr marL="336487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8pPr>
            <a:lvl9pPr marL="3813528" indent="-224325" defTabSz="8661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charset="0"/>
                <a:ea typeface="新細明體" charset="0"/>
              </a:defRPr>
            </a:lvl9pPr>
          </a:lstStyle>
          <a:p>
            <a:fld id="{8506AC9D-BEE1-D14C-9867-24E34333AB11}" type="slidenum">
              <a:rPr kumimoji="0" lang="en-US" altLang="zh-TW">
                <a:solidFill>
                  <a:srgbClr val="000000"/>
                </a:solidFill>
                <a:latin typeface="Calibri" charset="0"/>
                <a:ea typeface="微軟正黑體" panose="020B0604030504040204" pitchFamily="34" charset="-120"/>
                <a:cs typeface="Arial" charset="0"/>
              </a:rPr>
              <a:pPr/>
              <a:t>17</a:t>
            </a:fld>
            <a:endParaRPr kumimoji="0" lang="en-US" altLang="zh-TW" dirty="0">
              <a:solidFill>
                <a:srgbClr val="000000"/>
              </a:solidFill>
              <a:latin typeface="Calibri" charset="0"/>
              <a:ea typeface="微軟正黑體" panose="020B0604030504040204" pitchFamily="34" charset="-12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71517"/>
            <a:ext cx="6856214" cy="4000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571517"/>
            <a:ext cx="2193989" cy="40005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973836"/>
            <a:ext cx="5486400" cy="2441448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3502685"/>
            <a:ext cx="5486400" cy="6858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742950"/>
            <a:ext cx="2114550" cy="3714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651510"/>
            <a:ext cx="5486400" cy="384048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01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6977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3764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3001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5161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999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2126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042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8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010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7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1299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0177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4408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0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14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38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94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175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42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234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64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973836"/>
            <a:ext cx="5486400" cy="2441448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3504438"/>
            <a:ext cx="5486400" cy="6858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256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7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333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72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229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B6AEAF-FF3F-E84F-A6BB-D685FD895F50}" type="datetime1">
              <a:rPr lang="en-US" altLang="zh-TW"/>
              <a:pPr/>
              <a:t>11/12/2018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2156A-AD6D-1E40-8B3D-9306A0D7BF8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0698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F52BD-9297-4C4F-A528-6ED648BB2861}" type="datetime1">
              <a:rPr lang="en-US" altLang="zh-TW"/>
              <a:pPr/>
              <a:t>11/12/2018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F2278-1246-D84C-82EA-56C8EA373AE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4737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CFDCE5-5240-D044-BA36-BC509657F947}" type="datetime1">
              <a:rPr lang="en-US" altLang="zh-TW"/>
              <a:pPr/>
              <a:t>11/12/2018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79896-85C0-174F-B8FF-184174F51C2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17362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0E7B29-1A46-4846-8E04-24DE2CBF4DA2}" type="datetime1">
              <a:rPr lang="en-US" altLang="zh-TW"/>
              <a:pPr/>
              <a:t>11/12/2018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AF28B-2749-A54B-AE74-06F0C4E1CA2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48444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86E5C-A01A-CF42-8453-FAA4BF40C1AC}" type="datetime1">
              <a:rPr lang="en-US" altLang="zh-TW"/>
              <a:pPr/>
              <a:t>11/12/2018</a:t>
            </a:fld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AABF4-F6CE-E547-B904-CF0F865543C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895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BF9670-FCC0-1744-8B7B-4D4E9A2AD056}" type="datetime1">
              <a:rPr lang="en-US" altLang="zh-TW"/>
              <a:pPr/>
              <a:t>11/12/2018</a:t>
            </a:fld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85559-82E3-9D41-A141-6A982AC4178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303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651510"/>
            <a:ext cx="2606040" cy="38404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651510"/>
            <a:ext cx="2606040" cy="38404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045D81-3476-8D4F-A1EA-ABEE92A468E4}" type="datetime1">
              <a:rPr lang="en-US" altLang="zh-TW"/>
              <a:pPr/>
              <a:t>11/12/2018</a:t>
            </a:fld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F50FF-E4BC-C24F-9E90-2AC4CD8EA36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09173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CE17EB-C3A0-3041-AC43-59185365FEAB}" type="datetime1">
              <a:rPr lang="en-US" altLang="zh-TW"/>
              <a:pPr/>
              <a:t>11/12/2018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89769-9DC7-CC47-B2BE-4E9DABC8617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77616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C3EFB8-9891-4841-AA22-DCEB3B501963}" type="datetime1">
              <a:rPr lang="en-US" altLang="zh-TW"/>
              <a:pPr/>
              <a:t>11/12/2018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780B2-21CA-8F4F-B46C-B621D3CCFE2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64856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39F3B-02DB-4041-B63E-9CED82D295E0}" type="datetime1">
              <a:rPr lang="en-US" altLang="zh-TW"/>
              <a:pPr/>
              <a:t>11/12/2018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4E56B-A0B9-C644-98D1-59BDF388EAA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0208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E14DAE-3809-C049-BCA6-E0FD70464ADE}" type="datetime1">
              <a:rPr lang="en-US" altLang="zh-TW"/>
              <a:pPr/>
              <a:t>11/12/2018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BD0DA-7459-BA42-83C7-80FC81D2484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86107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01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94AC-D5E3-403F-AB18-7FB9967B59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E55E-2A5D-4322-ADFB-2DEDA50BA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590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94AC-D5E3-403F-AB18-7FB9967B59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E55E-2A5D-4322-ADFB-2DEDA50BA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019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94AC-D5E3-403F-AB18-7FB9967B59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E55E-2A5D-4322-ADFB-2DEDA50BA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045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94AC-D5E3-403F-AB18-7FB9967B59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E55E-2A5D-4322-ADFB-2DEDA50BA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296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94AC-D5E3-403F-AB18-7FB9967B59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E55E-2A5D-4322-ADFB-2DEDA50BA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7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767690"/>
            <a:ext cx="2606040" cy="60579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448202"/>
            <a:ext cx="2606040" cy="30175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767692"/>
            <a:ext cx="2606040" cy="609878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448202"/>
            <a:ext cx="2606040" cy="30175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94AC-D5E3-403F-AB18-7FB9967B59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E55E-2A5D-4322-ADFB-2DEDA50BA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462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94AC-D5E3-403F-AB18-7FB9967B59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E55E-2A5D-4322-ADFB-2DEDA50BA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950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8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94AC-D5E3-403F-AB18-7FB9967B59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E55E-2A5D-4322-ADFB-2DEDA50BA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530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7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94AC-D5E3-403F-AB18-7FB9967B59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E55E-2A5D-4322-ADFB-2DEDA50BA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859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94AC-D5E3-403F-AB18-7FB9967B59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E55E-2A5D-4322-ADFB-2DEDA50BA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831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94AC-D5E3-403F-AB18-7FB9967B59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E55E-2A5D-4322-ADFB-2DEDA50BA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624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8E11-1D96-40DF-9AA1-C953A773E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8087-800E-4021-837F-A369F2D41B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048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8E11-1D96-40DF-9AA1-C953A773E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8087-800E-4021-837F-A369F2D41B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457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8E11-1D96-40DF-9AA1-C953A773E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8087-800E-4021-837F-A369F2D41B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960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8E11-1D96-40DF-9AA1-C953A773E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8087-800E-4021-837F-A369F2D41B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8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8E11-1D96-40DF-9AA1-C953A773E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8087-800E-4021-837F-A369F2D41B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136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8E11-1D96-40DF-9AA1-C953A773E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8087-800E-4021-837F-A369F2D41B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883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8E11-1D96-40DF-9AA1-C953A773E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8087-800E-4021-837F-A369F2D41B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585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3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8E11-1D96-40DF-9AA1-C953A773E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8087-800E-4021-837F-A369F2D41B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853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18" indent="0">
              <a:buNone/>
              <a:defRPr sz="2800"/>
            </a:lvl2pPr>
            <a:lvl3pPr marL="914243" indent="0">
              <a:buNone/>
              <a:defRPr sz="2400"/>
            </a:lvl3pPr>
            <a:lvl4pPr marL="1371362" indent="0">
              <a:buNone/>
              <a:defRPr sz="2000"/>
            </a:lvl4pPr>
            <a:lvl5pPr marL="1828484" indent="0">
              <a:buNone/>
              <a:defRPr sz="2000"/>
            </a:lvl5pPr>
            <a:lvl6pPr marL="2285601" indent="0">
              <a:buNone/>
              <a:defRPr sz="2000"/>
            </a:lvl6pPr>
            <a:lvl7pPr marL="2742719" indent="0">
              <a:buNone/>
              <a:defRPr sz="2000"/>
            </a:lvl7pPr>
            <a:lvl8pPr marL="3199840" indent="0">
              <a:buNone/>
              <a:defRPr sz="2000"/>
            </a:lvl8pPr>
            <a:lvl9pPr marL="365696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3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8E11-1D96-40DF-9AA1-C953A773E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8087-800E-4021-837F-A369F2D41B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9425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8E11-1D96-40DF-9AA1-C953A773E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8087-800E-4021-837F-A369F2D41B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44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8E11-1D96-40DF-9AA1-C953A773E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8087-800E-4021-837F-A369F2D41B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4621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969-3AF7-7843-B255-749D3E3377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060-AF63-334F-B136-76B73BF672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22373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969-3AF7-7843-B255-749D3E3377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060-AF63-334F-B136-76B73BF672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5296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969-3AF7-7843-B255-749D3E3377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060-AF63-334F-B136-76B73BF672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70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969-3AF7-7843-B255-749D3E3377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060-AF63-334F-B136-76B73BF672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7073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969-3AF7-7843-B255-749D3E3377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060-AF63-334F-B136-76B73BF672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5101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969-3AF7-7843-B255-749D3E3377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060-AF63-334F-B136-76B73BF672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60693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969-3AF7-7843-B255-749D3E3377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060-AF63-334F-B136-76B73BF672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28188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969-3AF7-7843-B255-749D3E3377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060-AF63-334F-B136-76B73BF672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11716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969-3AF7-7843-B255-749D3E3377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060-AF63-334F-B136-76B73BF672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77220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969-3AF7-7843-B255-749D3E3377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060-AF63-334F-B136-76B73BF672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38251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8969-3AF7-7843-B255-749D3E3377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060-AF63-334F-B136-76B73BF672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93101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0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8E11-1D96-40DF-9AA1-C953A773E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8087-800E-4021-837F-A369F2D41B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256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8E11-1D96-40DF-9AA1-C953A773E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8087-800E-4021-837F-A369F2D41B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90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857250"/>
            <a:ext cx="2125980" cy="178308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651510"/>
            <a:ext cx="5486400" cy="38404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2620691"/>
            <a:ext cx="2125980" cy="1741493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8E11-1D96-40DF-9AA1-C953A773E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8087-800E-4021-837F-A369F2D41B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304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8E11-1D96-40DF-9AA1-C953A773E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8087-800E-4021-837F-A369F2D41B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285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8E11-1D96-40DF-9AA1-C953A773E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8087-800E-4021-837F-A369F2D41B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529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8E11-1D96-40DF-9AA1-C953A773E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8087-800E-4021-837F-A369F2D41B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713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8E11-1D96-40DF-9AA1-C953A773E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8087-800E-4021-837F-A369F2D41B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530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7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3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8E11-1D96-40DF-9AA1-C953A773E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8087-800E-4021-837F-A369F2D41B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587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18" indent="0">
              <a:buNone/>
              <a:defRPr sz="2800"/>
            </a:lvl2pPr>
            <a:lvl3pPr marL="914243" indent="0">
              <a:buNone/>
              <a:defRPr sz="2400"/>
            </a:lvl3pPr>
            <a:lvl4pPr marL="1371362" indent="0">
              <a:buNone/>
              <a:defRPr sz="2000"/>
            </a:lvl4pPr>
            <a:lvl5pPr marL="1828484" indent="0">
              <a:buNone/>
              <a:defRPr sz="2000"/>
            </a:lvl5pPr>
            <a:lvl6pPr marL="2285601" indent="0">
              <a:buNone/>
              <a:defRPr sz="2000"/>
            </a:lvl6pPr>
            <a:lvl7pPr marL="2742719" indent="0">
              <a:buNone/>
              <a:defRPr sz="2000"/>
            </a:lvl7pPr>
            <a:lvl8pPr marL="3199840" indent="0">
              <a:buNone/>
              <a:defRPr sz="2000"/>
            </a:lvl8pPr>
            <a:lvl9pPr marL="365696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8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3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8E11-1D96-40DF-9AA1-C953A773E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8087-800E-4021-837F-A369F2D41B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03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8E11-1D96-40DF-9AA1-C953A773E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8087-800E-4021-837F-A369F2D41B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397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8E11-1D96-40DF-9AA1-C953A773E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8087-800E-4021-837F-A369F2D41B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5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857250"/>
            <a:ext cx="2125980" cy="178308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93" y="575564"/>
            <a:ext cx="6086423" cy="3998214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2619756"/>
            <a:ext cx="2125980" cy="174193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4767264"/>
            <a:ext cx="44336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" y="569214"/>
            <a:ext cx="2582693" cy="399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842938"/>
            <a:ext cx="2210612" cy="3450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569214"/>
            <a:ext cx="288036" cy="3998214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648081"/>
            <a:ext cx="5486400" cy="384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 panose="020B04020202040205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4767264"/>
            <a:ext cx="4433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 panose="020B04020202040205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721" y="4767264"/>
            <a:ext cx="11481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Caviar Dreams" panose="020B04020202040205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Caviar Dreams" panose="020B04020202040205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Caviar Dreams" panose="020B0402020204020504" pitchFamily="34" charset="0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Caviar Dreams" panose="020B0402020204020504" pitchFamily="34" charset="0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Caviar Dreams" panose="020B0402020204020504" pitchFamily="34" charset="0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Caviar Dreams" panose="020B0402020204020504" pitchFamily="34" charset="0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Caviar Dreams" panose="020B04020202040205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618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8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898989"/>
                </a:solidFill>
                <a:latin typeface="Calibri" charset="0"/>
                <a:ea typeface="微軟正黑體" panose="020B0604030504040204" pitchFamily="34" charset="-12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646E11B-03ED-BA48-8F9A-CD9FCD4CD23A}" type="datetime1">
              <a:rPr lang="en-US" altLang="zh-TW" smtClean="0">
                <a:cs typeface="新細明體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11/12/2018</a:t>
            </a:fld>
            <a:endParaRPr lang="en-US" altLang="zh-TW" dirty="0" smtClean="0">
              <a:cs typeface="新細明體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prstClr val="black">
                    <a:tint val="75000"/>
                  </a:prst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charset="0"/>
                <a:ea typeface="微軟正黑體" panose="020B0604030504040204" pitchFamily="34" charset="-12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7D1EBD9-9985-9344-A2B4-C0D414D3FE51}" type="slidenum">
              <a:rPr lang="en-US" altLang="zh-TW" smtClean="0">
                <a:cs typeface="新細明體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dirty="0" smtClean="0"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37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微軟正黑體" panose="020B0604030504040204" pitchFamily="34" charset="-120"/>
          <a:cs typeface="微軟正黑體" panose="020B0604030504040204" pitchFamily="34" charset="-12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微軟正黑體" panose="020B0604030504040204" pitchFamily="34" charset="-120"/>
          <a:cs typeface="微軟正黑體" panose="020B0604030504040204" pitchFamily="34" charset="-12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88594AC-D5E3-403F-AB18-7FB9967B59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A7AE55E-2A5D-4322-ADFB-2DEDA50BA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9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914243"/>
            <a:fld id="{FA598E11-1D96-40DF-9AA1-C953A773E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43"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91424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914243"/>
            <a:fld id="{29F38087-800E-4021-837F-A369F2D41B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4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0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xStyles>
    <p:titleStyle>
      <a:lvl1pPr algn="ctr" defTabSz="91424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839" indent="-342839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823" indent="-285701" algn="l" defTabSz="9142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2801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599920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042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159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2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2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1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3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4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1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9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69578969-3AF7-7843-B255-749D3E3377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189"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B2ED1060-AF63-334F-B136-76B73BF672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189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291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914243"/>
            <a:fld id="{FA598E11-1D96-40DF-9AA1-C953A773E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43"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91424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914243"/>
            <a:fld id="{29F38087-800E-4021-837F-A369F2D41B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4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85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txStyles>
    <p:titleStyle>
      <a:lvl1pPr algn="ctr" defTabSz="91424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839" indent="-342839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823" indent="-285701" algn="l" defTabSz="9142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2801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599920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042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159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2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2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1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3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4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1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9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4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.tw/url?sa=i&amp;rct=j&amp;q=&amp;esrc=s&amp;source=images&amp;cd=&amp;cad=rja&amp;uact=8&amp;ved=0ahUKEwjfgpaQhtvWAhUU42MKHSM3CXMQjRwIBw&amp;url=https://cn.dreamstime.com/illustration/%E9%94%80%E5%94%AE%E4%BA%BA%E5%91%98.html&amp;psig=AOvVaw3gTWJNJR-jjJzfkOKNwjAk&amp;ust=1507346682198526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217" y="3112583"/>
            <a:ext cx="62436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4"/>
          <p:cNvSpPr>
            <a:spLocks noChangeArrowheads="1"/>
          </p:cNvSpPr>
          <p:nvPr/>
        </p:nvSpPr>
        <p:spPr bwMode="auto">
          <a:xfrm>
            <a:off x="31376" y="2419350"/>
            <a:ext cx="9144000" cy="76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400" b="1" dirty="0">
                <a:solidFill>
                  <a:srgbClr val="000066"/>
                </a:solidFill>
                <a:latin typeface="微軟正黑體" charset="0"/>
                <a:ea typeface="微軟正黑體" charset="0"/>
                <a:cs typeface="微軟正黑體" charset="0"/>
              </a:rPr>
              <a:t>全新生活</a:t>
            </a:r>
            <a:r>
              <a:rPr lang="en-US" altLang="zh-TW" sz="4400" b="1" baseline="30000" dirty="0">
                <a:solidFill>
                  <a:srgbClr val="000066"/>
                </a:solidFill>
                <a:latin typeface="微軟正黑體" charset="0"/>
                <a:ea typeface="微軟正黑體" charset="0"/>
                <a:cs typeface="Times New Roman" charset="0"/>
              </a:rPr>
              <a:t>TM</a:t>
            </a:r>
            <a:r>
              <a:rPr lang="zh-TW" altLang="en-US" sz="4400" b="1" dirty="0">
                <a:solidFill>
                  <a:srgbClr val="000066"/>
                </a:solidFill>
                <a:latin typeface="微軟正黑體" charset="0"/>
                <a:ea typeface="微軟正黑體" charset="0"/>
                <a:cs typeface="微軟正黑體" charset="0"/>
              </a:rPr>
              <a:t>曼妙人生計畫</a:t>
            </a:r>
            <a:endParaRPr lang="zh-TW" altLang="en-US" sz="4400" b="1" baseline="30000" dirty="0">
              <a:solidFill>
                <a:srgbClr val="000066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pic>
        <p:nvPicPr>
          <p:cNvPr id="2" name="圖片 1" descr="螢幕快照 2018-03-29 上午3.26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3350"/>
            <a:ext cx="5029200" cy="2405335"/>
          </a:xfrm>
          <a:prstGeom prst="rect">
            <a:avLst/>
          </a:prstGeom>
        </p:spPr>
      </p:pic>
      <p:sp>
        <p:nvSpPr>
          <p:cNvPr id="5" name="副標題 4">
            <a:extLst>
              <a:ext uri="{FF2B5EF4-FFF2-40B4-BE49-F238E27FC236}">
                <a16:creationId xmlns:a16="http://schemas.microsoft.com/office/drawing/2014/main" id="{61FD12EB-BFF8-6E41-B901-E50DED49C126}"/>
              </a:ext>
            </a:extLst>
          </p:cNvPr>
          <p:cNvSpPr txBox="1">
            <a:spLocks/>
          </p:cNvSpPr>
          <p:nvPr/>
        </p:nvSpPr>
        <p:spPr>
          <a:xfrm>
            <a:off x="2688871" y="3790950"/>
            <a:ext cx="3864330" cy="5431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Clr>
                <a:srgbClr val="FF9900"/>
              </a:buClr>
              <a:buFont typeface="Arial"/>
              <a:buNone/>
              <a:defRPr/>
            </a:pPr>
            <a:r>
              <a:rPr lang="zh-TW" altLang="en-US" sz="1800" b="1" baseline="30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新細明體"/>
                <a:cs typeface="Times New Roman" pitchFamily="18" charset="0"/>
              </a:rPr>
              <a:t>©</a:t>
            </a:r>
            <a:r>
              <a:rPr lang="zh-TW" altLang="en-US" sz="1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新細明體"/>
                <a:cs typeface="Times New Roman" pitchFamily="18" charset="0"/>
              </a:rPr>
              <a:t> </a:t>
            </a:r>
            <a:r>
              <a:rPr lang="en-US" altLang="zh-TW" sz="1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2018 </a:t>
            </a:r>
            <a:r>
              <a:rPr lang="zh-CN" altLang="en-US" sz="1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美安</a:t>
            </a:r>
            <a:r>
              <a:rPr lang="zh-TW" altLang="en-US" sz="1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台</a:t>
            </a:r>
            <a:r>
              <a:rPr lang="zh-CN" altLang="en-US" sz="1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灣公司版權所有</a:t>
            </a:r>
            <a:endParaRPr lang="en-US" altLang="zh-CN" sz="18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Clr>
                <a:srgbClr val="FF9900"/>
              </a:buClr>
              <a:buFont typeface="Arial"/>
              <a:buNone/>
              <a:defRPr/>
            </a:pPr>
            <a:r>
              <a:rPr lang="zh-TW" altLang="en-US" sz="1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僅供內部教育訓練使用</a:t>
            </a:r>
            <a:endParaRPr lang="en-US" altLang="zh-TW" sz="1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376" y="4526352"/>
            <a:ext cx="8731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43"/>
            <a:r>
              <a:rPr lang="zh-TW" altLang="en-US" sz="1400" b="1" i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zh-TW" sz="1400" b="1" i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zh-TW" sz="1400" b="1" i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投影片所提及之營養素或成分無意作為診斷、治療或預防疾病之用。</a:t>
            </a:r>
            <a:endParaRPr lang="en-US" altLang="zh-TW" sz="1400" b="1" i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914243"/>
            <a:r>
              <a:rPr lang="zh-TW" altLang="en-US" sz="1400" b="1" i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在開始任此或任何運動計畫之前，請先諮詢您的醫護人員，本計畫包含了飲食和運動</a:t>
            </a:r>
            <a:r>
              <a:rPr lang="en-US" altLang="zh-TW" sz="1400" b="1" i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1400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67720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"/>
            <a:ext cx="9124950" cy="1433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5400" dirty="0" smtClean="0">
                <a:solidFill>
                  <a:srgbClr val="FFFFFF"/>
                </a:solidFill>
                <a:latin typeface="Calibri" charset="0"/>
                <a:ea typeface="微軟正黑體" panose="020B0604030504040204" pitchFamily="34" charset="-120"/>
                <a:cs typeface="新細明體" charset="0"/>
              </a:rPr>
              <a:t>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全新生活</a:t>
            </a:r>
            <a:r>
              <a:rPr kumimoji="1" lang="en-US" altLang="zh-TW" sz="4400" b="1" baseline="30000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TM</a:t>
            </a:r>
            <a:r>
              <a:rPr kumimoji="1" lang="zh-TW" altLang="en-US" sz="4400" b="1" baseline="30000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 </a:t>
            </a:r>
            <a:r>
              <a:rPr kumimoji="1" lang="zh-TW" altLang="en-US" sz="4400" b="1" baseline="30000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 </a:t>
            </a:r>
            <a:endParaRPr kumimoji="1" lang="en-US" altLang="zh-TW" sz="4400" b="1" baseline="30000" dirty="0" smtClean="0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 smtClean="0">
                <a:solidFill>
                  <a:srgbClr val="FFFFFF"/>
                </a:solidFill>
                <a:latin typeface="Calibri" charset="0"/>
                <a:ea typeface="微軟正黑體" charset="0"/>
                <a:cs typeface="微軟正黑體" charset="0"/>
              </a:rPr>
              <a:t>                   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打造健康窈窕挑戰賽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65637" y="1776337"/>
            <a:ext cx="4099324" cy="33585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Font typeface="Wingdings" charset="2"/>
              <a:buChar char="u"/>
            </a:pPr>
            <a:r>
              <a:rPr lang="zh-TW" altLang="en-US" sz="4100" b="1" dirty="0">
                <a:solidFill>
                  <a:srgbClr val="1F2465"/>
                </a:solidFill>
                <a:latin typeface="微軟正黑體" charset="0"/>
                <a:ea typeface="微軟正黑體" charset="0"/>
                <a:cs typeface="微軟正黑體" charset="0"/>
              </a:rPr>
              <a:t>傑出教練</a:t>
            </a:r>
            <a:endParaRPr lang="en-US" altLang="zh-TW" sz="4100" b="1" dirty="0">
              <a:solidFill>
                <a:srgbClr val="1F2465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defTabSz="914400">
              <a:buFont typeface="Wingdings" charset="2"/>
              <a:buChar char="u"/>
            </a:pPr>
            <a:r>
              <a:rPr lang="zh-TW" altLang="en-US" sz="4100" b="1" dirty="0" smtClean="0">
                <a:solidFill>
                  <a:srgbClr val="1F2465"/>
                </a:solidFill>
                <a:latin typeface="微軟正黑體" charset="0"/>
                <a:ea typeface="微軟正黑體" charset="0"/>
                <a:cs typeface="微軟正黑體" charset="0"/>
              </a:rPr>
              <a:t>最佳傑出教練</a:t>
            </a:r>
            <a:endParaRPr lang="en-US" altLang="zh-TW" sz="4100" b="1" dirty="0" smtClean="0">
              <a:solidFill>
                <a:srgbClr val="1F2465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0" indent="0" defTabSz="914400">
              <a:buNone/>
            </a:pPr>
            <a:endParaRPr kumimoji="0" lang="en-US" altLang="zh-TW" sz="4100" b="1" u="sng" dirty="0" smtClean="0">
              <a:solidFill>
                <a:srgbClr val="1F2465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0" indent="0" defTabSz="914400" eaLnBrk="1" hangingPunct="1">
              <a:buNone/>
            </a:pPr>
            <a:endParaRPr kumimoji="0" lang="en-US" altLang="zh-TW" sz="4100" b="1" u="sng" dirty="0" smtClean="0">
              <a:solidFill>
                <a:srgbClr val="1F2465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defTabSz="914400" eaLnBrk="1" hangingPunct="1">
              <a:buFont typeface="Wingdings" charset="0"/>
              <a:buChar char="u"/>
            </a:pPr>
            <a:endParaRPr kumimoji="0" lang="en-US" altLang="zh-TW" sz="4100" b="1" u="sng" dirty="0">
              <a:solidFill>
                <a:srgbClr val="1F2465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8" name="＞形箭號 7"/>
          <p:cNvSpPr/>
          <p:nvPr/>
        </p:nvSpPr>
        <p:spPr>
          <a:xfrm>
            <a:off x="-19050" y="147148"/>
            <a:ext cx="3581400" cy="728663"/>
          </a:xfrm>
          <a:prstGeom prst="chevron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R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6000" b="1" kern="0" dirty="0">
                <a:solidFill>
                  <a:srgbClr val="F2F2F2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2018</a:t>
            </a:r>
            <a:endParaRPr kumimoji="1" lang="zh-TW" altLang="en-US" sz="6000" b="1" kern="0" dirty="0">
              <a:solidFill>
                <a:srgbClr val="F2F2F2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4777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"/>
            <a:ext cx="9124950" cy="1433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5400" dirty="0" smtClean="0">
                <a:solidFill>
                  <a:srgbClr val="FFFFFF"/>
                </a:solidFill>
                <a:ea typeface="微軟正黑體" panose="020B0604030504040204" pitchFamily="34" charset="-120"/>
                <a:cs typeface="新細明體" charset="0"/>
              </a:rPr>
              <a:t>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全新生活</a:t>
            </a:r>
            <a:r>
              <a:rPr kumimoji="1" lang="en-US" altLang="zh-TW" sz="4400" b="1" baseline="30000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TM</a:t>
            </a:r>
            <a:r>
              <a:rPr kumimoji="1" lang="zh-TW" altLang="en-US" sz="4400" b="1" baseline="30000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kumimoji="1" lang="en-US" altLang="zh-TW" sz="4400" b="1" baseline="30000" dirty="0" smtClean="0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 smtClean="0">
                <a:solidFill>
                  <a:srgbClr val="FFFFFF"/>
                </a:solidFill>
                <a:ea typeface="微軟正黑體" charset="0"/>
                <a:cs typeface="微軟正黑體" charset="0"/>
              </a:rPr>
              <a:t>                   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打造健康窈窕挑戰賽</a:t>
            </a:r>
          </a:p>
        </p:txBody>
      </p:sp>
      <p:sp>
        <p:nvSpPr>
          <p:cNvPr id="8" name="＞形箭號 7"/>
          <p:cNvSpPr/>
          <p:nvPr/>
        </p:nvSpPr>
        <p:spPr>
          <a:xfrm>
            <a:off x="-19050" y="147148"/>
            <a:ext cx="3581400" cy="728663"/>
          </a:xfrm>
          <a:prstGeom prst="chevron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6000" b="1" kern="0" dirty="0">
                <a:solidFill>
                  <a:srgbClr val="F2F2F2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2018</a:t>
            </a:r>
            <a:endParaRPr kumimoji="1" lang="zh-TW" altLang="en-US" sz="6000" b="1" kern="0" dirty="0">
              <a:solidFill>
                <a:srgbClr val="F2F2F2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" y="1580050"/>
            <a:ext cx="8939167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傑出教練</a:t>
            </a:r>
            <a:endParaRPr lang="en-US" altLang="zh-TW" sz="4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US" sz="4800" b="1" dirty="0" smtClean="0">
                <a:solidFill>
                  <a:srgbClr val="1F24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在挑戰期間指導參</a:t>
            </a:r>
            <a:r>
              <a:rPr lang="zh-TW" altLang="en-US" sz="4800" b="1" dirty="0">
                <a:solidFill>
                  <a:srgbClr val="1F24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賽</a:t>
            </a:r>
            <a:r>
              <a:rPr lang="zh-TW" altLang="en-US" sz="4800" b="1" dirty="0" smtClean="0">
                <a:solidFill>
                  <a:srgbClr val="1F24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者完成</a:t>
            </a:r>
            <a:r>
              <a:rPr lang="en-US" altLang="zh-TW" sz="4800" b="1" dirty="0" smtClean="0">
                <a:solidFill>
                  <a:srgbClr val="1F24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4800" b="1" dirty="0" smtClean="0">
                <a:solidFill>
                  <a:srgbClr val="1F24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週挑戰賽，並成功減少體重達</a:t>
            </a:r>
            <a:r>
              <a:rPr lang="en-US" altLang="zh-TW" sz="4800" b="1" dirty="0">
                <a:solidFill>
                  <a:srgbClr val="1F24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15%</a:t>
            </a:r>
            <a:r>
              <a:rPr lang="zh-TW" altLang="en-US" sz="4800" b="1" dirty="0">
                <a:solidFill>
                  <a:srgbClr val="1F24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以上將頒發</a:t>
            </a:r>
            <a:r>
              <a:rPr lang="en-US" altLang="zh-TW" sz="4800" b="1" dirty="0">
                <a:solidFill>
                  <a:srgbClr val="1F24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4800" b="1" dirty="0">
                <a:solidFill>
                  <a:srgbClr val="1F24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傑出教練</a:t>
            </a:r>
            <a:r>
              <a:rPr lang="en-US" altLang="zh-TW" sz="4800" b="1" dirty="0">
                <a:solidFill>
                  <a:srgbClr val="1F24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4800" b="1" dirty="0">
                <a:solidFill>
                  <a:srgbClr val="1F24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獎狀</a:t>
            </a:r>
            <a:endParaRPr lang="en-US" altLang="zh-TW" sz="4800" b="1" dirty="0">
              <a:solidFill>
                <a:srgbClr val="1F246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03459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"/>
            <a:ext cx="9124950" cy="1433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5400" dirty="0" smtClean="0">
                <a:solidFill>
                  <a:srgbClr val="FFFFFF"/>
                </a:solidFill>
                <a:ea typeface="微軟正黑體" panose="020B0604030504040204" pitchFamily="34" charset="-120"/>
                <a:cs typeface="新細明體" charset="0"/>
              </a:rPr>
              <a:t>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全新生活</a:t>
            </a:r>
            <a:r>
              <a:rPr kumimoji="1" lang="en-US" altLang="zh-TW" sz="4400" b="1" baseline="30000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TM</a:t>
            </a:r>
            <a:r>
              <a:rPr kumimoji="1" lang="zh-TW" altLang="en-US" sz="4400" b="1" baseline="30000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 </a:t>
            </a:r>
            <a:r>
              <a:rPr kumimoji="1" lang="zh-TW" altLang="en-US" sz="4400" b="1" baseline="30000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 </a:t>
            </a:r>
            <a:endParaRPr kumimoji="1" lang="en-US" altLang="zh-TW" sz="4400" b="1" baseline="30000" dirty="0" smtClean="0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 smtClean="0">
                <a:solidFill>
                  <a:srgbClr val="FFFFFF"/>
                </a:solidFill>
                <a:ea typeface="微軟正黑體" charset="0"/>
                <a:cs typeface="微軟正黑體" charset="0"/>
              </a:rPr>
              <a:t>                   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打造健康窈窕挑戰賽</a:t>
            </a:r>
          </a:p>
        </p:txBody>
      </p:sp>
      <p:sp>
        <p:nvSpPr>
          <p:cNvPr id="8" name="＞形箭號 7"/>
          <p:cNvSpPr/>
          <p:nvPr/>
        </p:nvSpPr>
        <p:spPr>
          <a:xfrm>
            <a:off x="-19050" y="147148"/>
            <a:ext cx="3581400" cy="728663"/>
          </a:xfrm>
          <a:prstGeom prst="chevron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6000" b="1" kern="0" dirty="0">
                <a:solidFill>
                  <a:srgbClr val="F2F2F2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2018</a:t>
            </a:r>
            <a:endParaRPr kumimoji="1" lang="zh-TW" altLang="en-US" sz="6000" b="1" kern="0" dirty="0">
              <a:solidFill>
                <a:srgbClr val="F2F2F2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5061" y="1344504"/>
            <a:ext cx="8493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US" sz="4000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傑出教練</a:t>
            </a:r>
            <a:r>
              <a:rPr lang="en-US" altLang="zh-TW" sz="4000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lang="zh-TW" altLang="en-US" sz="4000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共</a:t>
            </a:r>
            <a:r>
              <a:rPr lang="en-US" altLang="zh-TW" sz="4000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43</a:t>
            </a:r>
            <a:r>
              <a:rPr lang="zh-TW" altLang="en-US" sz="4000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位</a:t>
            </a:r>
            <a:r>
              <a:rPr lang="en-US" altLang="zh-TW" sz="4000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)-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1/3</a:t>
            </a:r>
            <a:endParaRPr lang="en-US" altLang="zh-TW" sz="4000" b="1" dirty="0">
              <a:solidFill>
                <a:srgbClr val="FF000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2230" y="2088194"/>
            <a:ext cx="83864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1F24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尤慧群、王聖凱、何姿穎、吳台生、吳宓冠</a:t>
            </a:r>
            <a:r>
              <a:rPr lang="en-US" altLang="zh-TW" sz="4000" b="1" dirty="0">
                <a:solidFill>
                  <a:srgbClr val="1F24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4000" b="1" dirty="0">
                <a:solidFill>
                  <a:srgbClr val="1F24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傅璿運、吳宗翰、吳雅玲、李佳霞 、李宜蓁、李涵穎、李淑蓉、李喬淳、周宜龍、林育弘、林育如、</a:t>
            </a:r>
            <a:endParaRPr lang="zh-TW" altLang="en-US" sz="4000" dirty="0">
              <a:latin typeface="新細明體"/>
            </a:endParaRPr>
          </a:p>
          <a:p>
            <a:endParaRPr lang="zh-TW" altLang="en-US" sz="4000" dirty="0">
              <a:latin typeface="新細明體"/>
            </a:endParaRPr>
          </a:p>
          <a:p>
            <a:endParaRPr lang="zh-TW" altLang="en-US" sz="4000" dirty="0">
              <a:latin typeface="新細明體"/>
            </a:endParaRPr>
          </a:p>
          <a:p>
            <a:endParaRPr lang="en-US" altLang="zh-TW" sz="4000" b="1" dirty="0" smtClean="0">
              <a:solidFill>
                <a:srgbClr val="1F246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16449" y="4774168"/>
            <a:ext cx="4384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*以上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順序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是依照教練</a:t>
            </a:r>
            <a:r>
              <a:rPr lang="en-US" altLang="zh-TW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”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姓名</a:t>
            </a:r>
            <a:r>
              <a:rPr lang="en-US" altLang="zh-TW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”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筆畫由少到多排列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20101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"/>
            <a:ext cx="9124950" cy="1433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5400" dirty="0" smtClean="0">
                <a:solidFill>
                  <a:srgbClr val="FFFFFF"/>
                </a:solidFill>
                <a:ea typeface="微軟正黑體" panose="020B0604030504040204" pitchFamily="34" charset="-120"/>
                <a:cs typeface="新細明體" charset="0"/>
              </a:rPr>
              <a:t>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全新生活</a:t>
            </a:r>
            <a:r>
              <a:rPr kumimoji="1" lang="en-US" altLang="zh-TW" sz="4400" b="1" baseline="30000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TM</a:t>
            </a:r>
            <a:r>
              <a:rPr kumimoji="1" lang="zh-TW" altLang="en-US" sz="4400" b="1" baseline="30000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kumimoji="1" lang="en-US" altLang="zh-TW" sz="4400" b="1" baseline="30000" dirty="0" smtClean="0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 smtClean="0">
                <a:solidFill>
                  <a:srgbClr val="FFFFFF"/>
                </a:solidFill>
                <a:ea typeface="微軟正黑體" charset="0"/>
                <a:cs typeface="微軟正黑體" charset="0"/>
              </a:rPr>
              <a:t>                   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打造健康窈窕挑戰賽</a:t>
            </a:r>
          </a:p>
        </p:txBody>
      </p:sp>
      <p:sp>
        <p:nvSpPr>
          <p:cNvPr id="8" name="＞形箭號 7"/>
          <p:cNvSpPr/>
          <p:nvPr/>
        </p:nvSpPr>
        <p:spPr>
          <a:xfrm>
            <a:off x="-19050" y="147148"/>
            <a:ext cx="3581400" cy="728663"/>
          </a:xfrm>
          <a:prstGeom prst="chevron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6000" b="1" kern="0" dirty="0" smtClean="0">
                <a:solidFill>
                  <a:srgbClr val="F2F2F2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2018</a:t>
            </a:r>
            <a:endParaRPr kumimoji="1" lang="zh-TW" altLang="en-US" sz="6000" b="1" kern="0" dirty="0" smtClean="0">
              <a:solidFill>
                <a:srgbClr val="F2F2F2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5061" y="1344504"/>
            <a:ext cx="8493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US" sz="4000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傑出教練</a:t>
            </a:r>
            <a:r>
              <a:rPr lang="en-US" altLang="zh-TW" sz="4000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lang="zh-TW" altLang="en-US" sz="4000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共</a:t>
            </a:r>
            <a:r>
              <a:rPr lang="en-US" altLang="zh-TW" sz="4000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43</a:t>
            </a:r>
            <a:r>
              <a:rPr lang="zh-TW" altLang="en-US" sz="4000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位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)-2/3</a:t>
            </a:r>
            <a:endParaRPr lang="en-US" altLang="zh-TW" sz="4000" b="1" dirty="0">
              <a:solidFill>
                <a:srgbClr val="FF000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2230" y="2088194"/>
            <a:ext cx="81618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1F24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林美如、林凱勤、凃明哲、柯芳諭、韋建華、唐    杰、高雪茹、曹玉芬、梅世穎、許銘真、陳志堅、陳依伶、陳亭羽、陳姿陵、陳雅雯、陳瑞玲、</a:t>
            </a:r>
            <a:endParaRPr lang="en-US" altLang="zh-TW" sz="4000" b="1" dirty="0">
              <a:solidFill>
                <a:srgbClr val="1F246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b="1" dirty="0" smtClean="0">
              <a:solidFill>
                <a:srgbClr val="1F246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16449" y="4774168"/>
            <a:ext cx="4384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*以上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順序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是依照教練</a:t>
            </a:r>
            <a:r>
              <a:rPr lang="en-US" altLang="zh-TW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”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姓名</a:t>
            </a:r>
            <a:r>
              <a:rPr lang="en-US" altLang="zh-TW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”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筆畫由少到多排列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13097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"/>
            <a:ext cx="9124950" cy="1433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5400" dirty="0" smtClean="0">
                <a:solidFill>
                  <a:srgbClr val="FFFFFF"/>
                </a:solidFill>
                <a:ea typeface="微軟正黑體" panose="020B0604030504040204" pitchFamily="34" charset="-120"/>
                <a:cs typeface="新細明體" charset="0"/>
              </a:rPr>
              <a:t>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全新生活</a:t>
            </a:r>
            <a:r>
              <a:rPr kumimoji="1" lang="en-US" altLang="zh-TW" sz="4400" b="1" baseline="30000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TM</a:t>
            </a:r>
            <a:r>
              <a:rPr kumimoji="1" lang="zh-TW" altLang="en-US" sz="4400" b="1" baseline="30000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kumimoji="1" lang="en-US" altLang="zh-TW" sz="4400" b="1" baseline="30000" dirty="0" smtClean="0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 smtClean="0">
                <a:solidFill>
                  <a:srgbClr val="FFFFFF"/>
                </a:solidFill>
                <a:ea typeface="微軟正黑體" charset="0"/>
                <a:cs typeface="微軟正黑體" charset="0"/>
              </a:rPr>
              <a:t>                   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打造健康窈窕挑戰賽</a:t>
            </a:r>
          </a:p>
        </p:txBody>
      </p:sp>
      <p:sp>
        <p:nvSpPr>
          <p:cNvPr id="8" name="＞形箭號 7"/>
          <p:cNvSpPr/>
          <p:nvPr/>
        </p:nvSpPr>
        <p:spPr>
          <a:xfrm>
            <a:off x="-19050" y="147148"/>
            <a:ext cx="3581400" cy="728663"/>
          </a:xfrm>
          <a:prstGeom prst="chevron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6000" b="1" kern="0" dirty="0">
                <a:solidFill>
                  <a:srgbClr val="F2F2F2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2018</a:t>
            </a:r>
            <a:endParaRPr kumimoji="1" lang="zh-TW" altLang="en-US" sz="6000" b="1" kern="0" dirty="0">
              <a:solidFill>
                <a:srgbClr val="F2F2F2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5061" y="1344504"/>
            <a:ext cx="8493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US" sz="4000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傑出教練</a:t>
            </a:r>
            <a:r>
              <a:rPr lang="en-US" altLang="zh-TW" sz="4000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lang="zh-TW" altLang="en-US" sz="4000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共</a:t>
            </a:r>
            <a:r>
              <a:rPr lang="en-US" altLang="zh-TW" sz="4000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43</a:t>
            </a:r>
            <a:r>
              <a:rPr lang="zh-TW" altLang="en-US" sz="4000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位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)-3/3</a:t>
            </a:r>
            <a:endParaRPr lang="en-US" altLang="zh-TW" sz="4000" b="1" dirty="0">
              <a:solidFill>
                <a:srgbClr val="FF000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2230" y="2088194"/>
            <a:ext cx="82195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1F24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曾采榆、程馨慧、黃宜婷、黃梅卿、黃淑娟、黃瓊儀、楊素蓮、            歐淑英</a:t>
            </a:r>
            <a:r>
              <a:rPr lang="en-US" altLang="zh-TW" sz="4000" b="1" dirty="0">
                <a:solidFill>
                  <a:srgbClr val="1F24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4000" b="1" dirty="0">
                <a:solidFill>
                  <a:srgbClr val="1F24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李坤聰、蔡雪紅、謝瑞賓、藍婉綺、羅健文</a:t>
            </a:r>
            <a:endParaRPr lang="en-US" altLang="zh-TW" sz="4000" b="1" dirty="0">
              <a:solidFill>
                <a:srgbClr val="1F246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16449" y="4774168"/>
            <a:ext cx="4384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*以上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順序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是依照教練</a:t>
            </a:r>
            <a:r>
              <a:rPr lang="en-US" altLang="zh-TW" sz="16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”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姓名</a:t>
            </a:r>
            <a:r>
              <a:rPr lang="en-US" altLang="zh-TW" sz="16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”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筆畫由少到多排列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10173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"/>
            <a:ext cx="9124950" cy="1433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5400" dirty="0" smtClean="0">
                <a:solidFill>
                  <a:srgbClr val="FFFFFF"/>
                </a:solidFill>
                <a:ea typeface="微軟正黑體" panose="020B0604030504040204" pitchFamily="34" charset="-120"/>
                <a:cs typeface="新細明體" charset="0"/>
              </a:rPr>
              <a:t>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全新生活</a:t>
            </a:r>
            <a:r>
              <a:rPr kumimoji="1" lang="en-US" altLang="zh-TW" sz="4400" b="1" baseline="30000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TM</a:t>
            </a:r>
            <a:r>
              <a:rPr kumimoji="1" lang="zh-TW" altLang="en-US" sz="4400" b="1" baseline="30000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kumimoji="1" lang="en-US" altLang="zh-TW" sz="4400" b="1" baseline="30000" dirty="0" smtClean="0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 smtClean="0">
                <a:solidFill>
                  <a:srgbClr val="FFFFFF"/>
                </a:solidFill>
                <a:ea typeface="微軟正黑體" charset="0"/>
                <a:cs typeface="微軟正黑體" charset="0"/>
              </a:rPr>
              <a:t>                   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打造健康窈窕挑戰賽</a:t>
            </a:r>
          </a:p>
        </p:txBody>
      </p:sp>
      <p:sp>
        <p:nvSpPr>
          <p:cNvPr id="8" name="＞形箭號 7"/>
          <p:cNvSpPr/>
          <p:nvPr/>
        </p:nvSpPr>
        <p:spPr>
          <a:xfrm>
            <a:off x="-19050" y="147148"/>
            <a:ext cx="3581400" cy="728663"/>
          </a:xfrm>
          <a:prstGeom prst="chevron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6000" b="1" kern="0" dirty="0">
                <a:solidFill>
                  <a:srgbClr val="F2F2F2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2018</a:t>
            </a:r>
            <a:endParaRPr kumimoji="1" lang="zh-TW" altLang="en-US" sz="6000" b="1" kern="0" dirty="0">
              <a:solidFill>
                <a:srgbClr val="F2F2F2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9" y="1541930"/>
            <a:ext cx="4852196" cy="342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023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433967"/>
            <a:ext cx="9144000" cy="37095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0" y="2"/>
            <a:ext cx="9124950" cy="1433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5400" dirty="0" smtClean="0">
                <a:solidFill>
                  <a:srgbClr val="FFFFFF"/>
                </a:solidFill>
                <a:ea typeface="微軟正黑體" panose="020B0604030504040204" pitchFamily="34" charset="-120"/>
                <a:cs typeface="新細明體" charset="0"/>
              </a:rPr>
              <a:t>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全新生活</a:t>
            </a:r>
            <a:r>
              <a:rPr kumimoji="1" lang="en-US" altLang="zh-TW" sz="4400" b="1" baseline="30000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TM</a:t>
            </a:r>
            <a:r>
              <a:rPr kumimoji="1" lang="zh-TW" altLang="en-US" sz="4400" b="1" baseline="30000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kumimoji="1" lang="en-US" altLang="zh-TW" sz="4400" b="1" baseline="30000" dirty="0" smtClean="0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 smtClean="0">
                <a:solidFill>
                  <a:srgbClr val="FFFFFF"/>
                </a:solidFill>
                <a:ea typeface="微軟正黑體" charset="0"/>
                <a:cs typeface="微軟正黑體" charset="0"/>
              </a:rPr>
              <a:t>                   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打造健康窈窕挑戰賽</a:t>
            </a:r>
          </a:p>
        </p:txBody>
      </p:sp>
      <p:sp>
        <p:nvSpPr>
          <p:cNvPr id="8" name="＞形箭號 7"/>
          <p:cNvSpPr/>
          <p:nvPr/>
        </p:nvSpPr>
        <p:spPr>
          <a:xfrm>
            <a:off x="-19050" y="147148"/>
            <a:ext cx="3581400" cy="728663"/>
          </a:xfrm>
          <a:prstGeom prst="chevron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6000" b="1" kern="0" dirty="0">
                <a:solidFill>
                  <a:srgbClr val="F2F2F2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2018</a:t>
            </a:r>
            <a:endParaRPr kumimoji="1" lang="zh-TW" altLang="en-US" sz="6000" b="1" kern="0" dirty="0">
              <a:solidFill>
                <a:srgbClr val="F2F2F2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4832" y="1514502"/>
            <a:ext cx="875311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u="sng" dirty="0">
                <a:solidFill>
                  <a:srgbClr val="1F2465"/>
                </a:solidFill>
                <a:latin typeface="微軟正黑體" charset="0"/>
                <a:ea typeface="微軟正黑體" charset="0"/>
                <a:cs typeface="微軟正黑體" charset="0"/>
              </a:rPr>
              <a:t>最佳傑出教練獎</a:t>
            </a:r>
            <a:r>
              <a:rPr lang="en-US" altLang="zh-TW" sz="3600" b="1" u="sng" dirty="0">
                <a:solidFill>
                  <a:srgbClr val="1F2465"/>
                </a:solidFill>
                <a:latin typeface="微軟正黑體" charset="0"/>
                <a:ea typeface="微軟正黑體" charset="0"/>
                <a:cs typeface="微軟正黑體" charset="0"/>
              </a:rPr>
              <a:t>:</a:t>
            </a:r>
            <a:r>
              <a:rPr lang="zh-TW" altLang="en-US" sz="3600" b="1" dirty="0">
                <a:solidFill>
                  <a:srgbClr val="1F2465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r>
              <a:rPr lang="en-US" altLang="zh-TW" sz="3600" b="1" dirty="0">
                <a:solidFill>
                  <a:srgbClr val="1F2465"/>
                </a:solidFill>
                <a:latin typeface="微軟正黑體" charset="0"/>
                <a:ea typeface="微軟正黑體" charset="0"/>
                <a:cs typeface="微軟正黑體" charset="0"/>
              </a:rPr>
              <a:t>(</a:t>
            </a:r>
            <a:r>
              <a:rPr lang="zh-TW" altLang="en-US" sz="3600" b="1" dirty="0">
                <a:solidFill>
                  <a:srgbClr val="1F2465"/>
                </a:solidFill>
                <a:latin typeface="微軟正黑體" charset="0"/>
                <a:ea typeface="微軟正黑體" charset="0"/>
                <a:cs typeface="微軟正黑體" charset="0"/>
              </a:rPr>
              <a:t>三名</a:t>
            </a:r>
            <a:r>
              <a:rPr lang="en-US" altLang="zh-TW" sz="3600" b="1" dirty="0">
                <a:solidFill>
                  <a:srgbClr val="1F2465"/>
                </a:solidFill>
                <a:latin typeface="微軟正黑體" charset="0"/>
                <a:ea typeface="微軟正黑體" charset="0"/>
                <a:cs typeface="微軟正黑體" charset="0"/>
              </a:rPr>
              <a:t>)</a:t>
            </a:r>
          </a:p>
          <a:p>
            <a:r>
              <a:rPr lang="zh-TW" altLang="en-US" sz="3600" b="1" dirty="0" smtClean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在挑戰期間指導參賽者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完成</a:t>
            </a:r>
            <a:r>
              <a:rPr lang="en-US" altLang="zh-TW" sz="36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12</a:t>
            </a:r>
            <a:r>
              <a:rPr lang="zh-TW" altLang="en-US" sz="36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週挑戰賽並且</a:t>
            </a:r>
            <a:r>
              <a:rPr lang="zh-TW" altLang="en-US" sz="3600" b="1" u="sng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成功減掉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:</a:t>
            </a:r>
          </a:p>
          <a:p>
            <a:endParaRPr lang="en-US" altLang="zh-TW" sz="1400" b="1" dirty="0">
              <a:solidFill>
                <a:srgbClr val="FF00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571500" indent="-571500">
              <a:buFont typeface="Arial"/>
              <a:buChar char="•"/>
            </a:pPr>
            <a:r>
              <a:rPr lang="zh-TW" altLang="en-US" sz="3600" b="1" dirty="0">
                <a:solidFill>
                  <a:srgbClr val="1F2465"/>
                </a:solidFill>
                <a:latin typeface="微軟正黑體" charset="0"/>
                <a:ea typeface="微軟正黑體" charset="0"/>
                <a:cs typeface="微軟正黑體" charset="0"/>
              </a:rPr>
              <a:t>最多總體重</a:t>
            </a:r>
            <a:r>
              <a:rPr lang="en-US" altLang="zh-TW" sz="3600" b="1" dirty="0">
                <a:solidFill>
                  <a:srgbClr val="1F2465"/>
                </a:solidFill>
                <a:latin typeface="微軟正黑體" charset="0"/>
                <a:ea typeface="微軟正黑體" charset="0"/>
                <a:cs typeface="微軟正黑體" charset="0"/>
              </a:rPr>
              <a:t>(</a:t>
            </a:r>
            <a:r>
              <a:rPr lang="zh-TW" altLang="en-US" sz="3600" b="1" dirty="0">
                <a:solidFill>
                  <a:srgbClr val="1F2465"/>
                </a:solidFill>
                <a:latin typeface="微軟正黑體" charset="0"/>
                <a:ea typeface="微軟正黑體" charset="0"/>
                <a:cs typeface="微軟正黑體" charset="0"/>
              </a:rPr>
              <a:t>總減少公斤數</a:t>
            </a:r>
            <a:r>
              <a:rPr lang="en-US" altLang="zh-TW" sz="3600" b="1" dirty="0" smtClean="0">
                <a:solidFill>
                  <a:srgbClr val="1F2465"/>
                </a:solidFill>
                <a:latin typeface="微軟正黑體" charset="0"/>
                <a:ea typeface="微軟正黑體" charset="0"/>
                <a:cs typeface="微軟正黑體" charset="0"/>
              </a:rPr>
              <a:t>)</a:t>
            </a:r>
          </a:p>
          <a:p>
            <a:pPr marL="571500" indent="-571500">
              <a:buFont typeface="Arial"/>
              <a:buChar char="•"/>
            </a:pPr>
            <a:r>
              <a:rPr lang="zh-TW" altLang="en-US" sz="3600" b="1" dirty="0" smtClean="0">
                <a:solidFill>
                  <a:srgbClr val="1F2465"/>
                </a:solidFill>
                <a:latin typeface="微軟正黑體" charset="0"/>
                <a:ea typeface="微軟正黑體" charset="0"/>
                <a:cs typeface="微軟正黑體" charset="0"/>
              </a:rPr>
              <a:t>最多總體脂</a:t>
            </a:r>
            <a:r>
              <a:rPr lang="en-US" altLang="zh-TW" sz="3600" b="1" dirty="0" smtClean="0">
                <a:solidFill>
                  <a:srgbClr val="1F2465"/>
                </a:solidFill>
                <a:latin typeface="微軟正黑體" charset="0"/>
                <a:ea typeface="微軟正黑體" charset="0"/>
                <a:cs typeface="微軟正黑體" charset="0"/>
              </a:rPr>
              <a:t>(</a:t>
            </a:r>
            <a:r>
              <a:rPr lang="zh-TW" altLang="en-US" sz="3600" b="1" dirty="0" smtClean="0">
                <a:solidFill>
                  <a:srgbClr val="1F2465"/>
                </a:solidFill>
                <a:latin typeface="微軟正黑體" charset="0"/>
                <a:ea typeface="微軟正黑體" charset="0"/>
                <a:cs typeface="微軟正黑體" charset="0"/>
              </a:rPr>
              <a:t>總減少公斤數</a:t>
            </a:r>
            <a:r>
              <a:rPr lang="en-US" altLang="zh-TW" sz="3600" b="1" dirty="0" smtClean="0">
                <a:solidFill>
                  <a:srgbClr val="1F2465"/>
                </a:solidFill>
                <a:latin typeface="微軟正黑體" charset="0"/>
                <a:ea typeface="微軟正黑體" charset="0"/>
                <a:cs typeface="微軟正黑體" charset="0"/>
              </a:rPr>
              <a:t>)</a:t>
            </a:r>
          </a:p>
          <a:p>
            <a:pPr marL="571500" indent="-571500">
              <a:buFont typeface="Arial"/>
              <a:buChar char="•"/>
            </a:pPr>
            <a:r>
              <a:rPr lang="zh-TW" altLang="en-US" sz="3600" b="1" dirty="0" smtClean="0">
                <a:solidFill>
                  <a:srgbClr val="1F2465"/>
                </a:solidFill>
                <a:latin typeface="微軟正黑體" charset="0"/>
                <a:ea typeface="微軟正黑體" charset="0"/>
                <a:cs typeface="微軟正黑體" charset="0"/>
              </a:rPr>
              <a:t>最多總腰圍</a:t>
            </a:r>
            <a:r>
              <a:rPr lang="en-US" altLang="zh-TW" sz="3600" b="1" dirty="0">
                <a:solidFill>
                  <a:srgbClr val="1F2465"/>
                </a:solidFill>
                <a:latin typeface="微軟正黑體" charset="0"/>
                <a:ea typeface="微軟正黑體" charset="0"/>
                <a:cs typeface="微軟正黑體" charset="0"/>
              </a:rPr>
              <a:t>(</a:t>
            </a:r>
            <a:r>
              <a:rPr lang="zh-TW" altLang="en-US" sz="3600" b="1" dirty="0">
                <a:solidFill>
                  <a:srgbClr val="1F2465"/>
                </a:solidFill>
                <a:latin typeface="微軟正黑體" charset="0"/>
                <a:ea typeface="微軟正黑體" charset="0"/>
                <a:cs typeface="微軟正黑體" charset="0"/>
              </a:rPr>
              <a:t>總減少公分數</a:t>
            </a:r>
            <a:r>
              <a:rPr lang="en-US" altLang="zh-TW" sz="3600" b="1" dirty="0">
                <a:solidFill>
                  <a:srgbClr val="1F2465"/>
                </a:solidFill>
                <a:latin typeface="微軟正黑體" charset="0"/>
                <a:ea typeface="微軟正黑體" charset="0"/>
                <a:cs typeface="微軟正黑體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70424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"/>
            <a:ext cx="9124950" cy="1433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5400" dirty="0" smtClean="0">
                <a:solidFill>
                  <a:srgbClr val="FFFFFF"/>
                </a:solidFill>
                <a:ea typeface="微軟正黑體" panose="020B0604030504040204" pitchFamily="34" charset="-120"/>
                <a:cs typeface="新細明體" charset="0"/>
              </a:rPr>
              <a:t>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全新生活</a:t>
            </a:r>
            <a:r>
              <a:rPr kumimoji="1" lang="en-US" altLang="zh-TW" sz="4400" b="1" baseline="30000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TM</a:t>
            </a:r>
            <a:r>
              <a:rPr kumimoji="1" lang="zh-TW" altLang="en-US" sz="4400" b="1" baseline="30000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 </a:t>
            </a:r>
            <a:r>
              <a:rPr kumimoji="1" lang="zh-TW" altLang="en-US" sz="4400" b="1" baseline="30000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 </a:t>
            </a:r>
            <a:endParaRPr kumimoji="1" lang="en-US" altLang="zh-TW" sz="4400" b="1" baseline="30000" dirty="0" smtClean="0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 smtClean="0">
                <a:solidFill>
                  <a:srgbClr val="FFFFFF"/>
                </a:solidFill>
                <a:ea typeface="微軟正黑體" charset="0"/>
                <a:cs typeface="微軟正黑體" charset="0"/>
              </a:rPr>
              <a:t>                   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打造健康窈窕挑戰賽</a:t>
            </a:r>
          </a:p>
        </p:txBody>
      </p:sp>
      <p:sp>
        <p:nvSpPr>
          <p:cNvPr id="8" name="＞形箭號 7"/>
          <p:cNvSpPr/>
          <p:nvPr/>
        </p:nvSpPr>
        <p:spPr>
          <a:xfrm>
            <a:off x="-19050" y="147148"/>
            <a:ext cx="3581400" cy="728663"/>
          </a:xfrm>
          <a:prstGeom prst="chevron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6000" b="1" kern="0" dirty="0">
                <a:solidFill>
                  <a:srgbClr val="F2F2F2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2018</a:t>
            </a:r>
            <a:endParaRPr kumimoji="1" lang="zh-TW" altLang="en-US" sz="6000" b="1" kern="0" dirty="0">
              <a:solidFill>
                <a:srgbClr val="F2F2F2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>
            <a:off x="444661" y="1862801"/>
            <a:ext cx="7772400" cy="262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zh-TW" altLang="en-US" sz="9600" b="1" dirty="0" smtClean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最佳傑出教練</a:t>
            </a:r>
            <a:r>
              <a:rPr lang="zh-TW" altLang="en-US" sz="6000" b="1" dirty="0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總體重</a:t>
            </a:r>
            <a:r>
              <a:rPr lang="en-US" altLang="zh-TW" sz="6000" b="1" dirty="0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-</a:t>
            </a:r>
            <a:r>
              <a:rPr lang="zh-TW" altLang="en-US" sz="60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盧妍之</a:t>
            </a:r>
            <a:endParaRPr lang="en-US" altLang="zh-TW" sz="6000" b="1" dirty="0">
              <a:solidFill>
                <a:srgbClr val="0000CC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zh-TW" altLang="en-US" sz="9600" b="1" dirty="0">
              <a:solidFill>
                <a:srgbClr val="FF0000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5358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"/>
            <a:ext cx="9124950" cy="1433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5400" dirty="0" smtClean="0">
                <a:solidFill>
                  <a:srgbClr val="FFFFFF"/>
                </a:solidFill>
                <a:ea typeface="微軟正黑體" panose="020B0604030504040204" pitchFamily="34" charset="-120"/>
                <a:cs typeface="新細明體" charset="0"/>
              </a:rPr>
              <a:t>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全新生活</a:t>
            </a:r>
            <a:r>
              <a:rPr kumimoji="1" lang="en-US" altLang="zh-TW" sz="4400" b="1" baseline="30000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TM</a:t>
            </a:r>
            <a:r>
              <a:rPr kumimoji="1" lang="zh-TW" altLang="en-US" sz="4400" b="1" baseline="30000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kumimoji="1" lang="en-US" altLang="zh-TW" sz="4400" b="1" baseline="30000" dirty="0" smtClean="0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 smtClean="0">
                <a:solidFill>
                  <a:srgbClr val="FFFFFF"/>
                </a:solidFill>
                <a:ea typeface="微軟正黑體" charset="0"/>
                <a:cs typeface="微軟正黑體" charset="0"/>
              </a:rPr>
              <a:t>                   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打造健康窈窕挑戰賽</a:t>
            </a:r>
          </a:p>
        </p:txBody>
      </p:sp>
      <p:sp>
        <p:nvSpPr>
          <p:cNvPr id="8" name="＞形箭號 7"/>
          <p:cNvSpPr/>
          <p:nvPr/>
        </p:nvSpPr>
        <p:spPr>
          <a:xfrm>
            <a:off x="-19050" y="147148"/>
            <a:ext cx="3581400" cy="728663"/>
          </a:xfrm>
          <a:prstGeom prst="chevron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6000" b="1" kern="0" dirty="0">
                <a:solidFill>
                  <a:srgbClr val="F2F2F2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2018</a:t>
            </a:r>
            <a:endParaRPr kumimoji="1" lang="zh-TW" altLang="en-US" sz="6000" b="1" kern="0" dirty="0">
              <a:solidFill>
                <a:srgbClr val="F2F2F2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>
            <a:spLocks/>
          </p:cNvSpPr>
          <p:nvPr/>
        </p:nvSpPr>
        <p:spPr bwMode="auto">
          <a:xfrm>
            <a:off x="838200" y="1885949"/>
            <a:ext cx="7772400" cy="27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zh-TW" altLang="en-US" sz="9600" b="1" dirty="0" smtClean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最佳傑出教練</a:t>
            </a:r>
            <a:r>
              <a:rPr lang="zh-TW" altLang="en-US" sz="6000" b="1" dirty="0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總體脂</a:t>
            </a:r>
            <a:r>
              <a:rPr lang="en-US" altLang="zh-TW" sz="6000" b="1" dirty="0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-</a:t>
            </a:r>
            <a:r>
              <a:rPr lang="zh-TW" altLang="zh-TW" sz="60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許珉瑄</a:t>
            </a:r>
            <a:endParaRPr lang="en-US" altLang="zh-TW" sz="6000" b="1" dirty="0">
              <a:solidFill>
                <a:srgbClr val="0000CC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zh-TW" altLang="en-US" sz="9600" b="1" dirty="0">
              <a:solidFill>
                <a:srgbClr val="FF0000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646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"/>
            <a:ext cx="9124950" cy="1433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5400" dirty="0" smtClean="0">
                <a:solidFill>
                  <a:srgbClr val="FFFFFF"/>
                </a:solidFill>
                <a:ea typeface="微軟正黑體" panose="020B0604030504040204" pitchFamily="34" charset="-120"/>
                <a:cs typeface="新細明體" charset="0"/>
              </a:rPr>
              <a:t>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全新生活</a:t>
            </a:r>
            <a:r>
              <a:rPr kumimoji="1" lang="en-US" altLang="zh-TW" sz="4400" b="1" baseline="30000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TM</a:t>
            </a:r>
            <a:r>
              <a:rPr kumimoji="1" lang="zh-TW" altLang="en-US" sz="4400" b="1" baseline="30000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kumimoji="1" lang="en-US" altLang="zh-TW" sz="4400" b="1" baseline="30000" dirty="0" smtClean="0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 smtClean="0">
                <a:solidFill>
                  <a:srgbClr val="FFFFFF"/>
                </a:solidFill>
                <a:ea typeface="微軟正黑體" charset="0"/>
                <a:cs typeface="微軟正黑體" charset="0"/>
              </a:rPr>
              <a:t>                   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打造健康窈窕挑戰賽</a:t>
            </a:r>
          </a:p>
        </p:txBody>
      </p:sp>
      <p:sp>
        <p:nvSpPr>
          <p:cNvPr id="8" name="＞形箭號 7"/>
          <p:cNvSpPr/>
          <p:nvPr/>
        </p:nvSpPr>
        <p:spPr>
          <a:xfrm>
            <a:off x="-19050" y="147148"/>
            <a:ext cx="3581400" cy="728663"/>
          </a:xfrm>
          <a:prstGeom prst="chevron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6000" b="1" kern="0" dirty="0">
                <a:solidFill>
                  <a:srgbClr val="F2F2F2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2018</a:t>
            </a:r>
            <a:endParaRPr kumimoji="1" lang="zh-TW" altLang="en-US" sz="6000" b="1" kern="0" dirty="0">
              <a:solidFill>
                <a:srgbClr val="F2F2F2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>
            <a:spLocks/>
          </p:cNvSpPr>
          <p:nvPr/>
        </p:nvSpPr>
        <p:spPr bwMode="auto">
          <a:xfrm>
            <a:off x="838200" y="1885949"/>
            <a:ext cx="7772400" cy="270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zh-TW" altLang="en-US" sz="9600" b="1" dirty="0" smtClean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最佳傑出教練</a:t>
            </a:r>
            <a:r>
              <a:rPr lang="zh-TW" altLang="en-US" sz="60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總</a:t>
            </a:r>
            <a:r>
              <a:rPr lang="zh-TW" altLang="en-US" sz="6000" b="1" dirty="0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腰圍</a:t>
            </a:r>
            <a:r>
              <a:rPr lang="en-US" altLang="zh-TW" sz="6000" b="1" dirty="0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-</a:t>
            </a:r>
            <a:r>
              <a:rPr lang="zh-TW" altLang="en-US" sz="60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簡玉真</a:t>
            </a:r>
            <a:endParaRPr lang="en-US" altLang="zh-TW" sz="6000" b="1" dirty="0">
              <a:solidFill>
                <a:srgbClr val="0000CC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altLang="zh-TW" sz="6000" b="1" dirty="0">
              <a:solidFill>
                <a:srgbClr val="0000CC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zh-TW" altLang="en-US" sz="9600" b="1" dirty="0">
              <a:solidFill>
                <a:srgbClr val="FF0000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787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vonnel\Downloads\iStock-480859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7240"/>
            <a:ext cx="9144000" cy="30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tls weight lo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504"/>
          <a:stretch/>
        </p:blipFill>
        <p:spPr bwMode="auto">
          <a:xfrm>
            <a:off x="1919088" y="1463926"/>
            <a:ext cx="2867423" cy="1737360"/>
          </a:xfrm>
          <a:prstGeom prst="rect">
            <a:avLst/>
          </a:prstGeom>
          <a:noFill/>
          <a:effectLst>
            <a:glow rad="101600">
              <a:schemeClr val="accent3">
                <a:lumMod val="20000"/>
                <a:lumOff val="80000"/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609599" y="3105150"/>
            <a:ext cx="5486400" cy="515540"/>
          </a:xfrm>
          <a:prstGeom prst="rect">
            <a:avLst/>
          </a:prstGeom>
        </p:spPr>
        <p:txBody>
          <a:bodyPr lIns="91426" tIns="45713" rIns="91426" bIns="4571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Transitions</a:t>
            </a:r>
            <a:r>
              <a:rPr lang="en-US" altLang="zh-TW" sz="2800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新細明體"/>
                <a:cs typeface="Gill Sans"/>
              </a:rPr>
              <a:t> ®</a:t>
            </a:r>
            <a:r>
              <a:rPr lang="en-US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Lifestyle </a:t>
            </a:r>
            <a:r>
              <a:rPr lang="en-US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System</a:t>
            </a:r>
            <a:endParaRPr lang="en-US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85800" y="4293394"/>
            <a:ext cx="7772400" cy="640556"/>
          </a:xfrm>
          <a:prstGeom prst="rect">
            <a:avLst/>
          </a:prstGeom>
        </p:spPr>
        <p:txBody>
          <a:bodyPr lIns="91426" tIns="45713" rIns="91426" bIns="45713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 smtClean="0">
                <a:solidFill>
                  <a:prstClr val="white"/>
                </a:solidFill>
                <a:latin typeface="微軟正黑體"/>
                <a:ea typeface="微軟正黑體"/>
                <a:cs typeface="微軟正黑體"/>
              </a:rPr>
              <a:t>體重管理不是變魔術</a:t>
            </a:r>
            <a:r>
              <a:rPr lang="en-US" altLang="zh-TW" sz="3200" b="1" dirty="0" smtClean="0">
                <a:solidFill>
                  <a:prstClr val="white"/>
                </a:solidFill>
                <a:latin typeface="微軟正黑體"/>
                <a:ea typeface="微軟正黑體"/>
                <a:cs typeface="微軟正黑體"/>
              </a:rPr>
              <a:t>…</a:t>
            </a:r>
            <a:r>
              <a:rPr lang="en-US" altLang="zh-TW" sz="3200" b="1" dirty="0">
                <a:solidFill>
                  <a:prstClr val="white"/>
                </a:solidFill>
                <a:latin typeface="微軟正黑體"/>
                <a:ea typeface="微軟正黑體"/>
                <a:cs typeface="微軟正黑體"/>
              </a:rPr>
              <a:t> </a:t>
            </a:r>
            <a:r>
              <a:rPr lang="zh-TW" altLang="en-US" sz="3200" b="1" dirty="0" smtClean="0">
                <a:solidFill>
                  <a:prstClr val="white"/>
                </a:solidFill>
                <a:latin typeface="微軟正黑體"/>
                <a:ea typeface="微軟正黑體"/>
                <a:cs typeface="微軟正黑體"/>
              </a:rPr>
              <a:t>必須符合科學根據</a:t>
            </a:r>
            <a:endParaRPr lang="en-US" sz="3200" b="1" dirty="0">
              <a:solidFill>
                <a:prstClr val="white"/>
              </a:solidFill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79752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"/>
            <a:ext cx="9124950" cy="1433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5400" dirty="0" smtClean="0">
                <a:solidFill>
                  <a:srgbClr val="FFFFFF"/>
                </a:solidFill>
                <a:ea typeface="微軟正黑體" panose="020B0604030504040204" pitchFamily="34" charset="-120"/>
                <a:cs typeface="新細明體" charset="0"/>
              </a:rPr>
              <a:t>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全新生活</a:t>
            </a:r>
            <a:r>
              <a:rPr kumimoji="1" lang="en-US" altLang="zh-TW" sz="4400" b="1" baseline="30000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TM</a:t>
            </a:r>
            <a:r>
              <a:rPr kumimoji="1" lang="zh-TW" altLang="en-US" sz="4400" b="1" baseline="30000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kumimoji="1" lang="en-US" altLang="zh-TW" sz="4400" b="1" baseline="30000" dirty="0" smtClean="0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 smtClean="0">
                <a:solidFill>
                  <a:srgbClr val="FFFFFF"/>
                </a:solidFill>
                <a:ea typeface="微軟正黑體" charset="0"/>
                <a:cs typeface="微軟正黑體" charset="0"/>
              </a:rPr>
              <a:t>                   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打造健康窈窕挑戰賽</a:t>
            </a:r>
          </a:p>
        </p:txBody>
      </p:sp>
      <p:sp>
        <p:nvSpPr>
          <p:cNvPr id="8" name="＞形箭號 7"/>
          <p:cNvSpPr/>
          <p:nvPr/>
        </p:nvSpPr>
        <p:spPr>
          <a:xfrm>
            <a:off x="-19050" y="147148"/>
            <a:ext cx="3581400" cy="728663"/>
          </a:xfrm>
          <a:prstGeom prst="chevron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6000" b="1" kern="0" dirty="0">
                <a:solidFill>
                  <a:srgbClr val="F2F2F2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2018</a:t>
            </a:r>
            <a:endParaRPr kumimoji="1" lang="zh-TW" altLang="en-US" sz="6000" b="1" kern="0" dirty="0">
              <a:solidFill>
                <a:srgbClr val="F2F2F2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/>
          </p:cNvSpPr>
          <p:nvPr/>
        </p:nvSpPr>
        <p:spPr bwMode="auto">
          <a:xfrm>
            <a:off x="2053138" y="1957636"/>
            <a:ext cx="745866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zh-TW" altLang="en-US" sz="6600" b="1" dirty="0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最佳傑出</a:t>
            </a:r>
            <a:r>
              <a:rPr kumimoji="0" lang="zh-TW" altLang="en-US" sz="6600" b="1" dirty="0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教練 </a:t>
            </a:r>
            <a:endParaRPr kumimoji="0" lang="en-US" altLang="zh-TW" sz="6600" b="1" dirty="0">
              <a:solidFill>
                <a:srgbClr val="0000CC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zh-TW" altLang="en-US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頒獎</a:t>
            </a:r>
          </a:p>
        </p:txBody>
      </p:sp>
      <p:pic>
        <p:nvPicPr>
          <p:cNvPr id="7" name="Picture 3" descr="C:\Users\susanl\Desktop\未命名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61" b="64634"/>
          <a:stretch/>
        </p:blipFill>
        <p:spPr bwMode="auto">
          <a:xfrm>
            <a:off x="561133" y="1957636"/>
            <a:ext cx="2261090" cy="238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4563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492900" y="1563072"/>
            <a:ext cx="3773785" cy="335854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SzPct val="50000"/>
              <a:buFont typeface="Wingdings" charset="0"/>
              <a:buChar char="u"/>
            </a:pPr>
            <a:r>
              <a:rPr kumimoji="0" lang="zh-TW" altLang="en-US" sz="4400" b="1" dirty="0" smtClean="0">
                <a:solidFill>
                  <a:srgbClr val="1F2465"/>
                </a:solidFill>
                <a:latin typeface="微軟正黑體" charset="0"/>
                <a:ea typeface="微軟正黑體" charset="0"/>
                <a:cs typeface="微軟正黑體" charset="0"/>
              </a:rPr>
              <a:t>個人挑戰組</a:t>
            </a:r>
            <a:endParaRPr kumimoji="0" lang="en-US" altLang="zh-TW" sz="4400" b="1" dirty="0" smtClean="0">
              <a:solidFill>
                <a:srgbClr val="1F2465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lvl="1" defTabSz="914400" eaLnBrk="1" hangingPunct="1">
              <a:buSzPct val="50000"/>
              <a:buFont typeface="Wingdings" charset="0"/>
              <a:buChar char="u"/>
            </a:pPr>
            <a:r>
              <a:rPr kumimoji="0" lang="zh-TW" altLang="en-US" sz="4000" b="1" u="sng" dirty="0" smtClean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男子組</a:t>
            </a:r>
            <a:endParaRPr kumimoji="0" lang="en-US" altLang="zh-TW" sz="4000" b="1" u="sng" dirty="0" smtClean="0">
              <a:solidFill>
                <a:srgbClr val="FF00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lvl="1" defTabSz="914400" eaLnBrk="1" hangingPunct="1">
              <a:buSzPct val="50000"/>
              <a:buFont typeface="Wingdings" charset="0"/>
              <a:buChar char="u"/>
            </a:pPr>
            <a:r>
              <a:rPr kumimoji="0" lang="zh-TW" altLang="en-US" sz="4000" b="1" u="sng" dirty="0" smtClean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女子組</a:t>
            </a:r>
            <a:endParaRPr kumimoji="0" lang="en-US" altLang="zh-TW" sz="4000" b="1" u="sng" dirty="0" smtClean="0">
              <a:solidFill>
                <a:srgbClr val="FF00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defTabSz="914400" eaLnBrk="1" hangingPunct="1">
              <a:buSzPct val="50000"/>
              <a:buFont typeface="Wingdings" charset="0"/>
              <a:buChar char="u"/>
            </a:pPr>
            <a:r>
              <a:rPr kumimoji="0" lang="zh-TW" altLang="en-US" sz="4400" b="1" dirty="0" smtClean="0">
                <a:solidFill>
                  <a:srgbClr val="1F2465"/>
                </a:solidFill>
                <a:latin typeface="微軟正黑體" charset="0"/>
                <a:ea typeface="微軟正黑體" charset="0"/>
                <a:cs typeface="微軟正黑體" charset="0"/>
              </a:rPr>
              <a:t>雙人挑戰組獎</a:t>
            </a:r>
            <a:endParaRPr kumimoji="0" lang="en-US" altLang="zh-TW" sz="4400" b="1" dirty="0" smtClean="0">
              <a:solidFill>
                <a:srgbClr val="1F2465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defTabSz="914400" eaLnBrk="1" hangingPunct="1">
              <a:buSzPct val="50000"/>
              <a:buFont typeface="Wingdings" charset="0"/>
              <a:buChar char="u"/>
            </a:pPr>
            <a:r>
              <a:rPr kumimoji="0" lang="zh-TW" altLang="en-US" sz="4400" b="1" dirty="0" smtClean="0">
                <a:solidFill>
                  <a:srgbClr val="1F2465"/>
                </a:solidFill>
                <a:latin typeface="微軟正黑體" charset="0"/>
                <a:ea typeface="微軟正黑體" charset="0"/>
                <a:cs typeface="微軟正黑體" charset="0"/>
              </a:rPr>
              <a:t>最佳指導教練</a:t>
            </a:r>
            <a:endParaRPr kumimoji="0" lang="en-US" altLang="zh-TW" sz="4400" b="1" dirty="0" smtClean="0">
              <a:solidFill>
                <a:srgbClr val="1F2465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0" indent="0" defTabSz="914400">
              <a:buFont typeface="Arial" charset="0"/>
              <a:buNone/>
            </a:pPr>
            <a:endParaRPr kumimoji="0" lang="en-US" altLang="zh-TW" sz="4400" b="1" u="sng" dirty="0" smtClean="0">
              <a:solidFill>
                <a:srgbClr val="1F2465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defTabSz="914400" eaLnBrk="1" hangingPunct="1">
              <a:buFont typeface="Wingdings" charset="0"/>
              <a:buChar char="u"/>
            </a:pPr>
            <a:endParaRPr kumimoji="0" lang="en-US" altLang="zh-TW" sz="3600" b="1" u="sng" dirty="0" smtClean="0">
              <a:solidFill>
                <a:srgbClr val="1F2465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defTabSz="914400" eaLnBrk="1" hangingPunct="1">
              <a:buFont typeface="Wingdings" charset="0"/>
              <a:buChar char="u"/>
            </a:pPr>
            <a:endParaRPr kumimoji="0" lang="en-US" altLang="zh-TW" sz="3600" b="1" u="sng" dirty="0">
              <a:solidFill>
                <a:srgbClr val="1F2465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"/>
            <a:ext cx="9124950" cy="1433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5400" dirty="0" smtClean="0">
                <a:solidFill>
                  <a:srgbClr val="FFFFFF"/>
                </a:solidFill>
                <a:latin typeface="Calibri" charset="0"/>
                <a:ea typeface="微軟正黑體" panose="020B0604030504040204" pitchFamily="34" charset="-120"/>
                <a:cs typeface="新細明體" charset="0"/>
              </a:rPr>
              <a:t>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全新生活</a:t>
            </a:r>
            <a:r>
              <a:rPr kumimoji="1" lang="en-US" altLang="zh-TW" sz="4400" b="1" baseline="30000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TM</a:t>
            </a:r>
            <a:r>
              <a:rPr kumimoji="1" lang="zh-TW" altLang="en-US" sz="4400" b="1" baseline="30000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kumimoji="1" lang="en-US" altLang="zh-TW" sz="4400" b="1" baseline="30000" dirty="0" smtClean="0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 smtClean="0">
                <a:solidFill>
                  <a:srgbClr val="FFFFFF"/>
                </a:solidFill>
                <a:latin typeface="Calibri" charset="0"/>
                <a:ea typeface="微軟正黑體" charset="0"/>
                <a:cs typeface="微軟正黑體" charset="0"/>
              </a:rPr>
              <a:t>                   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打造健康窈窕挑戰賽</a:t>
            </a:r>
          </a:p>
        </p:txBody>
      </p:sp>
      <p:sp>
        <p:nvSpPr>
          <p:cNvPr id="8" name="＞形箭號 7"/>
          <p:cNvSpPr/>
          <p:nvPr/>
        </p:nvSpPr>
        <p:spPr>
          <a:xfrm>
            <a:off x="-19050" y="147148"/>
            <a:ext cx="3581400" cy="728663"/>
          </a:xfrm>
          <a:prstGeom prst="chevron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R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6000" b="1" kern="0" dirty="0">
                <a:solidFill>
                  <a:srgbClr val="F2F2F2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2018</a:t>
            </a:r>
            <a:endParaRPr kumimoji="1" lang="zh-TW" altLang="en-US" sz="6000" b="1" kern="0" dirty="0">
              <a:solidFill>
                <a:srgbClr val="F2F2F2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838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"/>
            <a:ext cx="9124950" cy="1433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新細明體" charset="0"/>
              </a:rPr>
              <a:t>       </a:t>
            </a:r>
            <a:r>
              <a:rPr kumimoji="1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charset="0"/>
                <a:ea typeface="微軟正黑體" charset="0"/>
                <a:cs typeface="微軟正黑體" charset="0"/>
              </a:rPr>
              <a:t>全新生活</a:t>
            </a:r>
            <a:r>
              <a:rPr kumimoji="1" lang="en-US" altLang="zh-TW" sz="4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TM</a:t>
            </a:r>
            <a:r>
              <a:rPr kumimoji="1" lang="zh-TW" altLang="en-US" sz="4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kumimoji="1" lang="en-US" altLang="zh-TW" sz="4400" b="1" i="0" u="none" strike="noStrike" kern="1200" cap="none" spc="0" normalizeH="0" baseline="300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charset="0"/>
              <a:ea typeface="微軟正黑體" charset="0"/>
              <a:cs typeface="微軟正黑體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軟正黑體" charset="0"/>
                <a:cs typeface="微軟正黑體" charset="0"/>
              </a:rPr>
              <a:t>                          </a:t>
            </a:r>
            <a:r>
              <a:rPr kumimoji="1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charset="0"/>
                <a:ea typeface="微軟正黑體" charset="0"/>
                <a:cs typeface="微軟正黑體" charset="0"/>
              </a:rPr>
              <a:t>打造健康窈窕挑戰賽</a:t>
            </a:r>
          </a:p>
        </p:txBody>
      </p:sp>
      <p:sp>
        <p:nvSpPr>
          <p:cNvPr id="8" name="＞形箭號 7"/>
          <p:cNvSpPr/>
          <p:nvPr/>
        </p:nvSpPr>
        <p:spPr>
          <a:xfrm>
            <a:off x="-19050" y="147148"/>
            <a:ext cx="3581400" cy="728663"/>
          </a:xfrm>
          <a:prstGeom prst="chevron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6000" b="1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2018</a:t>
            </a:r>
            <a:endParaRPr kumimoji="1" lang="zh-TW" altLang="en-US" sz="6000" b="1" i="0" u="none" strike="noStrike" kern="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/>
          </p:cNvSpPr>
          <p:nvPr/>
        </p:nvSpPr>
        <p:spPr bwMode="auto">
          <a:xfrm>
            <a:off x="981075" y="2526079"/>
            <a:ext cx="7162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charset="0"/>
                <a:ea typeface="微軟正黑體" charset="0"/>
                <a:cs typeface="微軟正黑體" charset="0"/>
              </a:rPr>
              <a:t>頒獎</a:t>
            </a:r>
            <a:endParaRPr kumimoji="0" lang="en-US" altLang="zh-TW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charset="0"/>
              <a:ea typeface="微軟正黑體" charset="0"/>
              <a:cs typeface="微軟正黑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6236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"/>
            <a:ext cx="9124950" cy="1433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5400" dirty="0" smtClean="0">
                <a:solidFill>
                  <a:srgbClr val="FFFFFF"/>
                </a:solidFill>
                <a:ea typeface="微軟正黑體" panose="020B0604030504040204" pitchFamily="34" charset="-120"/>
                <a:cs typeface="新細明體" charset="0"/>
              </a:rPr>
              <a:t>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全新生活</a:t>
            </a:r>
            <a:r>
              <a:rPr kumimoji="1" lang="en-US" altLang="zh-TW" sz="4400" b="1" baseline="30000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TM</a:t>
            </a:r>
            <a:r>
              <a:rPr kumimoji="1" lang="zh-TW" altLang="en-US" sz="4400" b="1" baseline="30000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kumimoji="1" lang="en-US" altLang="zh-TW" sz="4400" b="1" baseline="30000" dirty="0" smtClean="0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 smtClean="0">
                <a:solidFill>
                  <a:srgbClr val="FFFFFF"/>
                </a:solidFill>
                <a:ea typeface="微軟正黑體" charset="0"/>
                <a:cs typeface="微軟正黑體" charset="0"/>
              </a:rPr>
              <a:t>                   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打造健康窈窕挑戰賽</a:t>
            </a:r>
          </a:p>
        </p:txBody>
      </p:sp>
      <p:sp>
        <p:nvSpPr>
          <p:cNvPr id="8" name="＞形箭號 7"/>
          <p:cNvSpPr/>
          <p:nvPr/>
        </p:nvSpPr>
        <p:spPr>
          <a:xfrm>
            <a:off x="-19050" y="147148"/>
            <a:ext cx="3581400" cy="728663"/>
          </a:xfrm>
          <a:prstGeom prst="chevron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6000" b="1" kern="0" dirty="0">
                <a:solidFill>
                  <a:srgbClr val="F2F2F2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2018</a:t>
            </a:r>
            <a:endParaRPr kumimoji="1" lang="zh-TW" altLang="en-US" sz="6000" b="1" kern="0" dirty="0">
              <a:solidFill>
                <a:srgbClr val="F2F2F2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16964" y="1747903"/>
            <a:ext cx="6742113" cy="27086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Font typeface="Arial" charset="0"/>
              <a:buNone/>
            </a:pPr>
            <a:r>
              <a:rPr kumimoji="0" lang="zh-TW" altLang="en-US" sz="4800" b="1" u="sng" dirty="0" smtClean="0">
                <a:solidFill>
                  <a:srgbClr val="1F2465"/>
                </a:solidFill>
                <a:latin typeface="微軟正黑體" charset="0"/>
                <a:ea typeface="微軟正黑體" charset="0"/>
                <a:cs typeface="微軟正黑體" charset="0"/>
              </a:rPr>
              <a:t>個人挑戰組獎</a:t>
            </a:r>
            <a:r>
              <a:rPr kumimoji="0" lang="en-US" altLang="zh-TW" sz="4800" b="1" u="sng" dirty="0" smtClean="0">
                <a:solidFill>
                  <a:srgbClr val="1F2465"/>
                </a:solidFill>
                <a:latin typeface="微軟正黑體" charset="0"/>
                <a:ea typeface="微軟正黑體" charset="0"/>
                <a:cs typeface="微軟正黑體" charset="0"/>
              </a:rPr>
              <a:t>:</a:t>
            </a:r>
            <a:r>
              <a:rPr kumimoji="0" lang="zh-TW" altLang="en-US" sz="4800" b="1" u="sng" dirty="0" smtClean="0">
                <a:solidFill>
                  <a:srgbClr val="1F2465"/>
                </a:solidFill>
                <a:latin typeface="微軟正黑體" charset="0"/>
                <a:ea typeface="微軟正黑體" charset="0"/>
                <a:cs typeface="微軟正黑體" charset="0"/>
              </a:rPr>
              <a:t> </a:t>
            </a:r>
            <a:r>
              <a:rPr kumimoji="0" lang="en-US" altLang="zh-TW" sz="4800" b="1" dirty="0" smtClean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(</a:t>
            </a:r>
            <a:r>
              <a:rPr kumimoji="0" lang="zh-TW" altLang="en-US" sz="4800" b="1" dirty="0" smtClean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男子組</a:t>
            </a:r>
            <a:r>
              <a:rPr kumimoji="0" lang="en-US" altLang="zh-TW" sz="4800" b="1" dirty="0" smtClean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)</a:t>
            </a:r>
          </a:p>
          <a:p>
            <a:pPr defTabSz="914400" eaLnBrk="1" hangingPunct="1"/>
            <a:r>
              <a:rPr kumimoji="0" lang="zh-TW" altLang="en-US" sz="4000" b="1" dirty="0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第</a:t>
            </a:r>
            <a:r>
              <a:rPr kumimoji="0" lang="en-US" altLang="zh-TW" sz="4000" b="1" dirty="0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1</a:t>
            </a:r>
            <a:r>
              <a:rPr kumimoji="0" lang="zh-TW" altLang="en-US" sz="4000" b="1" dirty="0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名</a:t>
            </a:r>
            <a:endParaRPr kumimoji="0" lang="en-US" altLang="zh-TW" sz="4000" b="1" dirty="0" smtClean="0">
              <a:solidFill>
                <a:srgbClr val="0000CC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defTabSz="914400" eaLnBrk="1" hangingPunct="1"/>
            <a:r>
              <a:rPr kumimoji="0" lang="zh-TW" altLang="en-US" sz="4000" b="1" dirty="0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第</a:t>
            </a:r>
            <a:r>
              <a:rPr kumimoji="0" lang="en-US" altLang="zh-TW" sz="4000" b="1" dirty="0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2</a:t>
            </a:r>
            <a:r>
              <a:rPr kumimoji="0" lang="zh-TW" altLang="en-US" sz="4000" b="1" dirty="0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名</a:t>
            </a:r>
            <a:endParaRPr kumimoji="0" lang="en-US" altLang="zh-TW" sz="4000" b="1" dirty="0" smtClean="0">
              <a:solidFill>
                <a:srgbClr val="0000CC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defTabSz="914400" eaLnBrk="1" hangingPunct="1"/>
            <a:r>
              <a:rPr kumimoji="0" lang="zh-TW" altLang="en-US" sz="4000" b="1" dirty="0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第</a:t>
            </a:r>
            <a:r>
              <a:rPr kumimoji="0" lang="en-US" altLang="zh-TW" sz="4000" b="1" dirty="0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3</a:t>
            </a:r>
            <a:r>
              <a:rPr kumimoji="0" lang="zh-TW" altLang="en-US" sz="4000" b="1" dirty="0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名</a:t>
            </a:r>
            <a:endParaRPr kumimoji="0" lang="en-US" altLang="zh-TW" sz="4000" b="1" dirty="0" smtClean="0">
              <a:solidFill>
                <a:srgbClr val="0000CC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defTabSz="914400" eaLnBrk="1" hangingPunct="1"/>
            <a:r>
              <a:rPr kumimoji="0" lang="zh-TW" altLang="en-US" sz="4000" b="1" dirty="0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最佳指導教練</a:t>
            </a:r>
            <a:endParaRPr kumimoji="0" lang="en-US" altLang="zh-TW" sz="4000" b="1" dirty="0" smtClean="0">
              <a:solidFill>
                <a:srgbClr val="0000CC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marL="0" indent="0" defTabSz="914400" eaLnBrk="1" hangingPunct="1">
              <a:buFont typeface="Arial" charset="0"/>
              <a:buNone/>
            </a:pPr>
            <a:endParaRPr kumimoji="0" lang="en-US" altLang="zh-TW" sz="4000" b="1" dirty="0">
              <a:solidFill>
                <a:srgbClr val="0000CC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2577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"/>
            <a:ext cx="9124950" cy="1433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5400" dirty="0" smtClean="0">
                <a:solidFill>
                  <a:srgbClr val="FFFFFF"/>
                </a:solidFill>
                <a:ea typeface="微軟正黑體" panose="020B0604030504040204" pitchFamily="34" charset="-120"/>
                <a:cs typeface="新細明體" charset="0"/>
              </a:rPr>
              <a:t>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全新生活</a:t>
            </a:r>
            <a:r>
              <a:rPr kumimoji="1" lang="en-US" altLang="zh-TW" sz="4400" b="1" baseline="30000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TM</a:t>
            </a:r>
            <a:r>
              <a:rPr kumimoji="1" lang="zh-TW" altLang="en-US" sz="4400" b="1" baseline="30000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 </a:t>
            </a:r>
            <a:r>
              <a:rPr kumimoji="1" lang="zh-TW" altLang="en-US" sz="4400" b="1" baseline="30000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 </a:t>
            </a:r>
            <a:endParaRPr kumimoji="1" lang="en-US" altLang="zh-TW" sz="4400" b="1" baseline="30000" dirty="0" smtClean="0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 smtClean="0">
                <a:solidFill>
                  <a:srgbClr val="FFFFFF"/>
                </a:solidFill>
                <a:ea typeface="微軟正黑體" charset="0"/>
                <a:cs typeface="微軟正黑體" charset="0"/>
              </a:rPr>
              <a:t>                   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打造健康窈窕挑戰賽</a:t>
            </a:r>
          </a:p>
        </p:txBody>
      </p:sp>
      <p:sp>
        <p:nvSpPr>
          <p:cNvPr id="8" name="＞形箭號 7"/>
          <p:cNvSpPr/>
          <p:nvPr/>
        </p:nvSpPr>
        <p:spPr>
          <a:xfrm>
            <a:off x="-19050" y="147148"/>
            <a:ext cx="3581400" cy="728663"/>
          </a:xfrm>
          <a:prstGeom prst="chevron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6000" b="1" kern="0" dirty="0">
                <a:solidFill>
                  <a:srgbClr val="F2F2F2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2018</a:t>
            </a:r>
            <a:endParaRPr kumimoji="1" lang="zh-TW" altLang="en-US" sz="6000" b="1" kern="0" dirty="0">
              <a:solidFill>
                <a:srgbClr val="F2F2F2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>
            <a:off x="812800" y="1381538"/>
            <a:ext cx="716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男子組 </a:t>
            </a:r>
            <a:r>
              <a:rPr kumimoji="0" lang="en-US" altLang="zh-TW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– </a:t>
            </a:r>
            <a:r>
              <a:rPr kumimoji="0" lang="zh-TW" altLang="en-US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第</a:t>
            </a:r>
            <a:r>
              <a:rPr kumimoji="0" lang="en-US" altLang="zh-TW" sz="66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3</a:t>
            </a:r>
            <a:r>
              <a:rPr kumimoji="0" lang="zh-TW" altLang="en-US" sz="6600" b="1" dirty="0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名</a:t>
            </a:r>
            <a:r>
              <a:rPr kumimoji="0" lang="en-US" altLang="zh-TW" sz="6600" b="1" dirty="0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        </a:t>
            </a:r>
            <a:endParaRPr kumimoji="0" lang="zh-TW" altLang="en-US" sz="6600" b="1" dirty="0">
              <a:solidFill>
                <a:srgbClr val="0000CC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812800" y="3389174"/>
            <a:ext cx="7543800" cy="175432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獎項</a:t>
            </a:r>
            <a:r>
              <a:rPr lang="en-US" altLang="zh-TW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:</a:t>
            </a:r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lang="en-US" altLang="zh-TW" sz="3600" b="1" dirty="0">
              <a:solidFill>
                <a:srgbClr val="00206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>
              <a:buFont typeface="Arial" charset="0"/>
              <a:buChar char="•"/>
            </a:pPr>
            <a:r>
              <a:rPr lang="en-US" altLang="zh-TW" sz="36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NT$20,000</a:t>
            </a:r>
            <a:r>
              <a:rPr lang="zh-TW" altLang="en-US" sz="3600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 </a:t>
            </a:r>
            <a:endParaRPr lang="en-US" altLang="zh-TW" sz="3600" dirty="0">
              <a:solidFill>
                <a:srgbClr val="FF00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>
              <a:buFont typeface="Arial" charset="0"/>
              <a:buChar char="•"/>
            </a:pPr>
            <a:r>
              <a:rPr lang="en-US" altLang="zh-TW" sz="3600" b="1" dirty="0" smtClean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2019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年台灣全國</a:t>
            </a:r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年會門票一張 </a:t>
            </a:r>
          </a:p>
        </p:txBody>
      </p:sp>
      <p:sp>
        <p:nvSpPr>
          <p:cNvPr id="2" name="矩形 1"/>
          <p:cNvSpPr/>
          <p:nvPr/>
        </p:nvSpPr>
        <p:spPr>
          <a:xfrm>
            <a:off x="3032288" y="2573065"/>
            <a:ext cx="27238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0E02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郭恒毅</a:t>
            </a:r>
          </a:p>
        </p:txBody>
      </p:sp>
    </p:spTree>
    <p:extLst>
      <p:ext uri="{BB962C8B-B14F-4D97-AF65-F5344CB8AC3E}">
        <p14:creationId xmlns:p14="http://schemas.microsoft.com/office/powerpoint/2010/main" val="21775533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1066800" y="3352800"/>
            <a:ext cx="7467600" cy="175432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獎項</a:t>
            </a:r>
            <a:r>
              <a:rPr lang="en-US" altLang="zh-TW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:</a:t>
            </a:r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lang="en-US" altLang="zh-TW" sz="3600" b="1" dirty="0">
              <a:solidFill>
                <a:srgbClr val="00206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>
              <a:buFont typeface="Arial" charset="0"/>
              <a:buChar char="•"/>
            </a:pPr>
            <a:r>
              <a:rPr lang="en-US" altLang="zh-TW" sz="36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NT$40,000</a:t>
            </a:r>
            <a:r>
              <a:rPr lang="zh-TW" altLang="en-US" sz="3600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 </a:t>
            </a:r>
            <a:endParaRPr lang="en-US" altLang="zh-TW" sz="3600" dirty="0">
              <a:solidFill>
                <a:srgbClr val="FF00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>
              <a:buFont typeface="Arial" charset="0"/>
              <a:buChar char="•"/>
            </a:pPr>
            <a:r>
              <a:rPr lang="en-US" altLang="zh-TW" sz="3600" b="1" dirty="0" smtClean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2019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年</a:t>
            </a:r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台灣全國年會門票一張 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2"/>
            <a:ext cx="9124950" cy="1433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5400" dirty="0" smtClean="0">
                <a:solidFill>
                  <a:srgbClr val="FFFFFF"/>
                </a:solidFill>
                <a:ea typeface="微軟正黑體" panose="020B0604030504040204" pitchFamily="34" charset="-120"/>
                <a:cs typeface="新細明體" charset="0"/>
              </a:rPr>
              <a:t>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全新生活</a:t>
            </a:r>
            <a:r>
              <a:rPr kumimoji="1" lang="en-US" altLang="zh-TW" sz="4400" b="1" baseline="30000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TM</a:t>
            </a:r>
            <a:r>
              <a:rPr kumimoji="1" lang="zh-TW" altLang="en-US" sz="4400" b="1" baseline="30000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kumimoji="1" lang="en-US" altLang="zh-TW" sz="4400" b="1" baseline="30000" dirty="0" smtClean="0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 smtClean="0">
                <a:solidFill>
                  <a:srgbClr val="FFFFFF"/>
                </a:solidFill>
                <a:ea typeface="微軟正黑體" charset="0"/>
                <a:cs typeface="微軟正黑體" charset="0"/>
              </a:rPr>
              <a:t>                   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打造健康窈窕挑戰賽</a:t>
            </a:r>
          </a:p>
        </p:txBody>
      </p:sp>
      <p:sp>
        <p:nvSpPr>
          <p:cNvPr id="8" name="＞形箭號 7"/>
          <p:cNvSpPr/>
          <p:nvPr/>
        </p:nvSpPr>
        <p:spPr>
          <a:xfrm>
            <a:off x="-19050" y="147148"/>
            <a:ext cx="3581400" cy="728663"/>
          </a:xfrm>
          <a:prstGeom prst="chevron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6000" b="1" kern="0" dirty="0">
                <a:solidFill>
                  <a:srgbClr val="F2F2F2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2018</a:t>
            </a:r>
            <a:endParaRPr kumimoji="1" lang="zh-TW" altLang="en-US" sz="6000" b="1" kern="0" dirty="0">
              <a:solidFill>
                <a:srgbClr val="F2F2F2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>
            <a:off x="782320" y="1499244"/>
            <a:ext cx="716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zh-TW" altLang="en-US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男</a:t>
            </a:r>
            <a:r>
              <a:rPr kumimoji="0" lang="zh-TW" altLang="en-US" sz="6600" b="1" dirty="0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子</a:t>
            </a:r>
            <a:r>
              <a:rPr kumimoji="0" lang="zh-TW" altLang="en-US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組 </a:t>
            </a:r>
            <a:r>
              <a:rPr kumimoji="0" lang="en-US" altLang="zh-TW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– </a:t>
            </a:r>
            <a:r>
              <a:rPr kumimoji="0" lang="zh-TW" altLang="en-US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第</a:t>
            </a:r>
            <a:r>
              <a:rPr kumimoji="0" lang="en-US" altLang="zh-TW" sz="66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2</a:t>
            </a:r>
            <a:r>
              <a:rPr kumimoji="0" lang="zh-TW" altLang="en-US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名</a:t>
            </a:r>
            <a:r>
              <a:rPr kumimoji="0" lang="en-US" altLang="zh-TW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        </a:t>
            </a:r>
            <a:endParaRPr kumimoji="0" lang="zh-TW" altLang="en-US" sz="6600" b="1" dirty="0">
              <a:solidFill>
                <a:srgbClr val="0000CC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01808" y="2601723"/>
            <a:ext cx="27238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 smtClean="0">
                <a:solidFill>
                  <a:srgbClr val="0E02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陳彥勳</a:t>
            </a:r>
            <a:endParaRPr lang="zh-TW" altLang="en-US" sz="6600" b="1" dirty="0">
              <a:solidFill>
                <a:srgbClr val="0E02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72911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"/>
            <a:ext cx="9124950" cy="1433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5400" dirty="0" smtClean="0">
                <a:solidFill>
                  <a:srgbClr val="FFFFFF"/>
                </a:solidFill>
                <a:ea typeface="微軟正黑體" panose="020B0604030504040204" pitchFamily="34" charset="-120"/>
                <a:cs typeface="新細明體" charset="0"/>
              </a:rPr>
              <a:t>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全新生活</a:t>
            </a:r>
            <a:r>
              <a:rPr kumimoji="1" lang="en-US" altLang="zh-TW" sz="4400" b="1" baseline="30000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TM</a:t>
            </a:r>
            <a:r>
              <a:rPr kumimoji="1" lang="zh-TW" altLang="en-US" sz="4400" b="1" baseline="30000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kumimoji="1" lang="en-US" altLang="zh-TW" sz="4400" b="1" baseline="30000" dirty="0" smtClean="0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 smtClean="0">
                <a:solidFill>
                  <a:srgbClr val="FFFFFF"/>
                </a:solidFill>
                <a:ea typeface="微軟正黑體" charset="0"/>
                <a:cs typeface="微軟正黑體" charset="0"/>
              </a:rPr>
              <a:t>                   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打造健康窈窕挑戰賽</a:t>
            </a:r>
          </a:p>
        </p:txBody>
      </p:sp>
      <p:sp>
        <p:nvSpPr>
          <p:cNvPr id="8" name="＞形箭號 7"/>
          <p:cNvSpPr/>
          <p:nvPr/>
        </p:nvSpPr>
        <p:spPr>
          <a:xfrm>
            <a:off x="-19050" y="147148"/>
            <a:ext cx="3581400" cy="728663"/>
          </a:xfrm>
          <a:prstGeom prst="chevron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6000" b="1" kern="0" dirty="0">
                <a:solidFill>
                  <a:srgbClr val="F2F2F2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2018</a:t>
            </a:r>
            <a:endParaRPr kumimoji="1" lang="zh-TW" altLang="en-US" sz="6000" b="1" kern="0" dirty="0">
              <a:solidFill>
                <a:srgbClr val="F2F2F2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>
            <a:off x="826455" y="1395052"/>
            <a:ext cx="716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男子組 </a:t>
            </a:r>
            <a:r>
              <a:rPr kumimoji="0" lang="en-US" altLang="zh-TW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– </a:t>
            </a:r>
            <a:r>
              <a:rPr kumimoji="0" lang="zh-TW" altLang="en-US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第</a:t>
            </a:r>
            <a:r>
              <a:rPr kumimoji="0" lang="en-US" altLang="zh-TW" sz="66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1</a:t>
            </a:r>
            <a:r>
              <a:rPr kumimoji="0" lang="zh-TW" altLang="en-US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名</a:t>
            </a:r>
            <a:r>
              <a:rPr kumimoji="0" lang="en-US" altLang="zh-TW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        </a:t>
            </a:r>
            <a:endParaRPr kumimoji="0" lang="zh-TW" altLang="en-US" sz="6600" b="1" dirty="0">
              <a:solidFill>
                <a:srgbClr val="0000CC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674055" y="2829017"/>
            <a:ext cx="7467600" cy="23083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獎項</a:t>
            </a:r>
            <a:r>
              <a:rPr lang="en-US" altLang="zh-TW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:</a:t>
            </a:r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lang="en-US" altLang="zh-TW" sz="3600" b="1" dirty="0">
              <a:solidFill>
                <a:srgbClr val="00206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>
              <a:buFont typeface="Arial" charset="0"/>
              <a:buChar char="•"/>
            </a:pPr>
            <a:r>
              <a:rPr lang="en-US" altLang="zh-TW" sz="36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NT$100,000</a:t>
            </a:r>
          </a:p>
          <a:p>
            <a:pPr>
              <a:buFont typeface="Arial" charset="0"/>
              <a:buChar char="•"/>
            </a:pPr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獎牌一面</a:t>
            </a:r>
            <a:endParaRPr lang="en-US" altLang="zh-TW" sz="3600" b="1" dirty="0">
              <a:solidFill>
                <a:srgbClr val="00206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>
              <a:buFont typeface="Arial" charset="0"/>
              <a:buChar char="•"/>
            </a:pPr>
            <a:r>
              <a:rPr lang="en-US" altLang="zh-TW" sz="3600" b="1" dirty="0" smtClean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2019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年</a:t>
            </a:r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台灣全國年會門票一張 </a:t>
            </a:r>
          </a:p>
        </p:txBody>
      </p:sp>
      <p:sp>
        <p:nvSpPr>
          <p:cNvPr id="10" name="矩形 9"/>
          <p:cNvSpPr/>
          <p:nvPr/>
        </p:nvSpPr>
        <p:spPr>
          <a:xfrm>
            <a:off x="3380512" y="2367906"/>
            <a:ext cx="27238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 smtClean="0">
                <a:solidFill>
                  <a:srgbClr val="0E02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鄭</a:t>
            </a:r>
            <a:r>
              <a:rPr lang="zh-TW" altLang="en-US" sz="6600" b="1" dirty="0">
                <a:solidFill>
                  <a:srgbClr val="0E02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覲</a:t>
            </a:r>
            <a:r>
              <a:rPr lang="zh-TW" altLang="en-US" sz="6600" b="1" dirty="0" smtClean="0">
                <a:solidFill>
                  <a:srgbClr val="0E02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旻</a:t>
            </a:r>
            <a:endParaRPr lang="zh-TW" altLang="en-US" sz="6600" b="1" dirty="0">
              <a:solidFill>
                <a:srgbClr val="0E02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72911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"/>
            <a:ext cx="9124950" cy="1433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5400" dirty="0" smtClean="0">
                <a:solidFill>
                  <a:srgbClr val="FFFFFF"/>
                </a:solidFill>
                <a:ea typeface="微軟正黑體" panose="020B0604030504040204" pitchFamily="34" charset="-120"/>
                <a:cs typeface="新細明體" charset="0"/>
              </a:rPr>
              <a:t>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全新生活</a:t>
            </a:r>
            <a:r>
              <a:rPr kumimoji="1" lang="en-US" altLang="zh-TW" sz="4400" b="1" baseline="30000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TM</a:t>
            </a:r>
            <a:r>
              <a:rPr kumimoji="1" lang="zh-TW" altLang="en-US" sz="4400" b="1" baseline="30000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kumimoji="1" lang="en-US" altLang="zh-TW" sz="4400" b="1" baseline="30000" dirty="0" smtClean="0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 smtClean="0">
                <a:solidFill>
                  <a:srgbClr val="FFFFFF"/>
                </a:solidFill>
                <a:ea typeface="微軟正黑體" charset="0"/>
                <a:cs typeface="微軟正黑體" charset="0"/>
              </a:rPr>
              <a:t>                   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打造健康窈窕挑戰賽</a:t>
            </a:r>
          </a:p>
        </p:txBody>
      </p:sp>
      <p:sp>
        <p:nvSpPr>
          <p:cNvPr id="8" name="＞形箭號 7"/>
          <p:cNvSpPr/>
          <p:nvPr/>
        </p:nvSpPr>
        <p:spPr>
          <a:xfrm>
            <a:off x="-19050" y="147148"/>
            <a:ext cx="3581400" cy="728663"/>
          </a:xfrm>
          <a:prstGeom prst="chevron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6000" b="1" kern="0" dirty="0">
                <a:solidFill>
                  <a:srgbClr val="F2F2F2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2018</a:t>
            </a:r>
            <a:endParaRPr kumimoji="1" lang="zh-TW" altLang="en-US" sz="6000" b="1" kern="0" dirty="0">
              <a:solidFill>
                <a:srgbClr val="F2F2F2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/>
          </p:cNvSpPr>
          <p:nvPr/>
        </p:nvSpPr>
        <p:spPr bwMode="auto">
          <a:xfrm>
            <a:off x="318455" y="1523303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60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男子組 </a:t>
            </a:r>
            <a:r>
              <a:rPr kumimoji="0" lang="en-US" altLang="zh-TW" sz="60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– </a:t>
            </a:r>
            <a:r>
              <a:rPr kumimoji="0" lang="zh-TW" altLang="en-US" sz="60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最佳指導教練</a:t>
            </a:r>
            <a:r>
              <a:rPr kumimoji="0" lang="en-US" altLang="zh-TW" sz="60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      </a:t>
            </a:r>
            <a:endParaRPr kumimoji="0" lang="zh-TW" altLang="en-US" sz="6000" b="1" dirty="0">
              <a:solidFill>
                <a:srgbClr val="FF0000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638496" y="2770644"/>
            <a:ext cx="7543800" cy="23083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獎項</a:t>
            </a:r>
            <a:r>
              <a:rPr lang="en-US" altLang="zh-TW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:</a:t>
            </a:r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lang="en-US" altLang="zh-TW" sz="3600" b="1" dirty="0">
              <a:solidFill>
                <a:srgbClr val="00206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>
              <a:buFont typeface="Arial" charset="0"/>
              <a:buChar char="•"/>
            </a:pPr>
            <a:r>
              <a:rPr lang="en-US" altLang="zh-TW" sz="36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NT$10,000</a:t>
            </a:r>
            <a:r>
              <a:rPr lang="zh-TW" altLang="en-US" sz="36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 </a:t>
            </a:r>
            <a:endParaRPr lang="en-US" altLang="zh-TW" sz="3600" b="1" dirty="0">
              <a:solidFill>
                <a:srgbClr val="FF00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>
              <a:buFont typeface="Arial" charset="0"/>
              <a:buChar char="•"/>
            </a:pPr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獎牌一面</a:t>
            </a:r>
            <a:endParaRPr lang="en-US" altLang="zh-TW" sz="3600" b="1" dirty="0">
              <a:solidFill>
                <a:srgbClr val="00206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>
              <a:buFont typeface="Arial" charset="0"/>
              <a:buChar char="•"/>
            </a:pPr>
            <a:r>
              <a:rPr lang="en-US" altLang="zh-TW" sz="3600" b="1" dirty="0" smtClean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2019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年</a:t>
            </a:r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台灣全國年會門票一張</a:t>
            </a:r>
          </a:p>
        </p:txBody>
      </p:sp>
      <p:sp>
        <p:nvSpPr>
          <p:cNvPr id="7" name="矩形 6"/>
          <p:cNvSpPr/>
          <p:nvPr/>
        </p:nvSpPr>
        <p:spPr>
          <a:xfrm>
            <a:off x="3410992" y="2489826"/>
            <a:ext cx="27238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 smtClean="0">
                <a:solidFill>
                  <a:srgbClr val="0E02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葉俊良</a:t>
            </a:r>
            <a:endParaRPr lang="zh-TW" altLang="en-US" sz="6600" b="1" dirty="0">
              <a:solidFill>
                <a:srgbClr val="0E02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02674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"/>
            <a:ext cx="9124950" cy="1433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新細明體" charset="0"/>
              </a:rPr>
              <a:t>       </a:t>
            </a:r>
            <a:r>
              <a:rPr kumimoji="1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charset="0"/>
                <a:ea typeface="微軟正黑體" charset="0"/>
                <a:cs typeface="微軟正黑體" charset="0"/>
              </a:rPr>
              <a:t>全新生活</a:t>
            </a:r>
            <a:r>
              <a:rPr kumimoji="1" lang="en-US" altLang="zh-TW" sz="4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TM</a:t>
            </a:r>
            <a:r>
              <a:rPr kumimoji="1" lang="zh-TW" altLang="en-US" sz="4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kumimoji="1" lang="en-US" altLang="zh-TW" sz="4400" b="1" i="0" u="none" strike="noStrike" kern="1200" cap="none" spc="0" normalizeH="0" baseline="300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charset="0"/>
              <a:ea typeface="微軟正黑體" charset="0"/>
              <a:cs typeface="微軟正黑體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軟正黑體" charset="0"/>
                <a:cs typeface="微軟正黑體" charset="0"/>
              </a:rPr>
              <a:t>                          </a:t>
            </a:r>
            <a:r>
              <a:rPr kumimoji="1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charset="0"/>
                <a:ea typeface="微軟正黑體" charset="0"/>
                <a:cs typeface="微軟正黑體" charset="0"/>
              </a:rPr>
              <a:t>打造健康窈窕挑戰賽</a:t>
            </a:r>
          </a:p>
        </p:txBody>
      </p:sp>
      <p:sp>
        <p:nvSpPr>
          <p:cNvPr id="8" name="＞形箭號 7"/>
          <p:cNvSpPr/>
          <p:nvPr/>
        </p:nvSpPr>
        <p:spPr>
          <a:xfrm>
            <a:off x="-19050" y="147148"/>
            <a:ext cx="3581400" cy="728663"/>
          </a:xfrm>
          <a:prstGeom prst="chevron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6000" b="1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2018</a:t>
            </a:r>
            <a:endParaRPr kumimoji="1" lang="zh-TW" altLang="en-US" sz="6000" b="1" i="0" u="none" strike="noStrike" kern="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/>
          </p:cNvSpPr>
          <p:nvPr/>
        </p:nvSpPr>
        <p:spPr bwMode="auto">
          <a:xfrm>
            <a:off x="981075" y="2526079"/>
            <a:ext cx="7162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charset="0"/>
                <a:ea typeface="微軟正黑體" charset="0"/>
                <a:cs typeface="微軟正黑體" charset="0"/>
              </a:rPr>
              <a:t>頒獎</a:t>
            </a:r>
            <a:endParaRPr kumimoji="0" lang="en-US" altLang="zh-TW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charset="0"/>
              <a:ea typeface="微軟正黑體" charset="0"/>
              <a:cs typeface="微軟正黑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038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"/>
            <a:ext cx="9124950" cy="1433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5400" dirty="0" smtClean="0">
                <a:solidFill>
                  <a:srgbClr val="FFFFFF"/>
                </a:solidFill>
                <a:ea typeface="微軟正黑體" panose="020B0604030504040204" pitchFamily="34" charset="-120"/>
                <a:cs typeface="新細明體" charset="0"/>
              </a:rPr>
              <a:t>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全新生活</a:t>
            </a:r>
            <a:r>
              <a:rPr kumimoji="1" lang="en-US" altLang="zh-TW" sz="4400" b="1" baseline="30000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TM</a:t>
            </a:r>
            <a:r>
              <a:rPr kumimoji="1" lang="zh-TW" altLang="en-US" sz="4400" b="1" baseline="30000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kumimoji="1" lang="en-US" altLang="zh-TW" sz="4400" b="1" baseline="30000" dirty="0" smtClean="0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 smtClean="0">
                <a:solidFill>
                  <a:srgbClr val="FFFFFF"/>
                </a:solidFill>
                <a:ea typeface="微軟正黑體" charset="0"/>
                <a:cs typeface="微軟正黑體" charset="0"/>
              </a:rPr>
              <a:t>                   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打造健康窈窕挑戰賽</a:t>
            </a:r>
          </a:p>
        </p:txBody>
      </p:sp>
      <p:sp>
        <p:nvSpPr>
          <p:cNvPr id="8" name="＞形箭號 7"/>
          <p:cNvSpPr/>
          <p:nvPr/>
        </p:nvSpPr>
        <p:spPr>
          <a:xfrm>
            <a:off x="-19050" y="147148"/>
            <a:ext cx="3581400" cy="728663"/>
          </a:xfrm>
          <a:prstGeom prst="chevron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6000" b="1" kern="0" dirty="0">
                <a:solidFill>
                  <a:srgbClr val="F2F2F2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2018</a:t>
            </a:r>
            <a:endParaRPr kumimoji="1" lang="zh-TW" altLang="en-US" sz="6000" b="1" kern="0" dirty="0">
              <a:solidFill>
                <a:srgbClr val="F2F2F2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61455" y="1906741"/>
            <a:ext cx="7239000" cy="27086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Font typeface="Arial" charset="0"/>
              <a:buNone/>
            </a:pPr>
            <a:r>
              <a:rPr kumimoji="0" lang="zh-TW" altLang="en-US" sz="4800" b="1" u="sng" smtClean="0">
                <a:solidFill>
                  <a:srgbClr val="1F2465"/>
                </a:solidFill>
                <a:latin typeface="微軟正黑體" charset="0"/>
                <a:ea typeface="微軟正黑體" charset="0"/>
                <a:cs typeface="微軟正黑體" charset="0"/>
              </a:rPr>
              <a:t>個人挑戰組獎項</a:t>
            </a:r>
            <a:r>
              <a:rPr kumimoji="0" lang="en-US" altLang="zh-TW" sz="4800" b="1" u="sng" smtClean="0">
                <a:solidFill>
                  <a:srgbClr val="1F2465"/>
                </a:solidFill>
                <a:latin typeface="微軟正黑體" charset="0"/>
                <a:ea typeface="微軟正黑體" charset="0"/>
                <a:cs typeface="微軟正黑體" charset="0"/>
              </a:rPr>
              <a:t>:</a:t>
            </a:r>
            <a:r>
              <a:rPr kumimoji="0" lang="en-US" altLang="zh-TW" sz="4800" b="1" smtClean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(</a:t>
            </a:r>
            <a:r>
              <a:rPr kumimoji="0" lang="zh-TW" altLang="en-US" sz="4800" b="1" smtClean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女子組</a:t>
            </a:r>
            <a:r>
              <a:rPr kumimoji="0" lang="en-US" altLang="zh-TW" sz="4800" b="1" smtClean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)</a:t>
            </a:r>
          </a:p>
          <a:p>
            <a:pPr defTabSz="914400" eaLnBrk="1" hangingPunct="1"/>
            <a:r>
              <a:rPr kumimoji="0" lang="zh-TW" altLang="en-US" sz="4000" b="1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第</a:t>
            </a:r>
            <a:r>
              <a:rPr kumimoji="0" lang="en-US" altLang="zh-TW" sz="4000" b="1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1</a:t>
            </a:r>
            <a:r>
              <a:rPr kumimoji="0" lang="zh-TW" altLang="en-US" sz="4000" b="1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名</a:t>
            </a:r>
            <a:endParaRPr kumimoji="0" lang="en-US" altLang="zh-TW" sz="4000" b="1" smtClean="0">
              <a:solidFill>
                <a:srgbClr val="0000CC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defTabSz="914400" eaLnBrk="1" hangingPunct="1"/>
            <a:r>
              <a:rPr kumimoji="0" lang="zh-TW" altLang="en-US" sz="4000" b="1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第</a:t>
            </a:r>
            <a:r>
              <a:rPr kumimoji="0" lang="en-US" altLang="zh-TW" sz="4000" b="1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2</a:t>
            </a:r>
            <a:r>
              <a:rPr kumimoji="0" lang="zh-TW" altLang="en-US" sz="4000" b="1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名</a:t>
            </a:r>
            <a:endParaRPr kumimoji="0" lang="en-US" altLang="zh-TW" sz="4000" b="1" smtClean="0">
              <a:solidFill>
                <a:srgbClr val="0000CC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defTabSz="914400" eaLnBrk="1" hangingPunct="1"/>
            <a:r>
              <a:rPr kumimoji="0" lang="zh-TW" altLang="en-US" sz="4000" b="1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第</a:t>
            </a:r>
            <a:r>
              <a:rPr kumimoji="0" lang="en-US" altLang="zh-TW" sz="4000" b="1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3</a:t>
            </a:r>
            <a:r>
              <a:rPr kumimoji="0" lang="zh-TW" altLang="en-US" sz="4000" b="1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名</a:t>
            </a:r>
            <a:endParaRPr kumimoji="0" lang="en-US" altLang="zh-TW" sz="4000" b="1" smtClean="0">
              <a:solidFill>
                <a:srgbClr val="0000CC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defTabSz="914400" eaLnBrk="1" hangingPunct="1"/>
            <a:r>
              <a:rPr kumimoji="0" lang="zh-TW" altLang="en-US" sz="4000" b="1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最佳指導教練</a:t>
            </a:r>
            <a:endParaRPr kumimoji="0" lang="en-US" altLang="zh-TW" sz="4000" b="1" smtClean="0">
              <a:solidFill>
                <a:srgbClr val="0000CC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defTabSz="914400" eaLnBrk="1" hangingPunct="1"/>
            <a:endParaRPr kumimoji="0" lang="en-US" altLang="zh-TW" sz="4000" b="1" dirty="0">
              <a:solidFill>
                <a:srgbClr val="0000CC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1128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vonnel\Downloads\iStock-4696688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93"/>
          <a:stretch/>
        </p:blipFill>
        <p:spPr bwMode="auto">
          <a:xfrm>
            <a:off x="2" y="0"/>
            <a:ext cx="6818848" cy="51435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:\TLS\LOGOS\USA\USCAN_ENG_tlsWeightLossSolutionLogo2_0711OUT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412"/>
          <a:stretch/>
        </p:blipFill>
        <p:spPr bwMode="auto">
          <a:xfrm>
            <a:off x="6818850" y="313074"/>
            <a:ext cx="1749439" cy="100584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8D8EB25-88E3-F44B-A19D-F9CEC65E076E}"/>
              </a:ext>
            </a:extLst>
          </p:cNvPr>
          <p:cNvGrpSpPr/>
          <p:nvPr/>
        </p:nvGrpSpPr>
        <p:grpSpPr>
          <a:xfrm>
            <a:off x="229173" y="2440537"/>
            <a:ext cx="8685656" cy="1680152"/>
            <a:chOff x="237985" y="2017568"/>
            <a:chExt cx="10874364" cy="2103120"/>
          </a:xfrm>
        </p:grpSpPr>
        <p:sp>
          <p:nvSpPr>
            <p:cNvPr id="4" name="Flowchart: Connector 3"/>
            <p:cNvSpPr/>
            <p:nvPr/>
          </p:nvSpPr>
          <p:spPr>
            <a:xfrm>
              <a:off x="237985" y="2017568"/>
              <a:ext cx="2103120" cy="2103120"/>
            </a:xfrm>
            <a:prstGeom prst="flowChartConnector">
              <a:avLst/>
            </a:prstGeom>
            <a:solidFill>
              <a:schemeClr val="bg1">
                <a:lumMod val="85000"/>
                <a:alpha val="73000"/>
              </a:schemeClr>
            </a:solidFill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178"/>
              <a:endParaRPr lang="en-US" sz="24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2433227" y="2017568"/>
              <a:ext cx="2103120" cy="2103120"/>
            </a:xfrm>
            <a:prstGeom prst="flowChartConnector">
              <a:avLst/>
            </a:prstGeom>
            <a:solidFill>
              <a:schemeClr val="bg1">
                <a:lumMod val="85000"/>
                <a:alpha val="73000"/>
              </a:schemeClr>
            </a:solidFill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178"/>
              <a:endParaRPr lang="en-US" sz="8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4628469" y="2017568"/>
              <a:ext cx="2103120" cy="2103120"/>
            </a:xfrm>
            <a:prstGeom prst="flowChartConnector">
              <a:avLst/>
            </a:prstGeom>
            <a:solidFill>
              <a:schemeClr val="bg1">
                <a:lumMod val="85000"/>
                <a:alpha val="73000"/>
              </a:schemeClr>
            </a:solidFill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178"/>
              <a:r>
                <a:rPr lang="zh-TW" altLang="en-US" sz="2800" b="1" dirty="0">
                  <a:ln w="18415" cmpd="sng">
                    <a:noFill/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軟正黑體"/>
                  <a:ea typeface="微軟正黑體"/>
                  <a:cs typeface="微軟正黑體"/>
                </a:rPr>
                <a:t>身體組成</a:t>
              </a:r>
              <a:endParaRPr lang="en-US" sz="2800" b="1" dirty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6818849" y="2017568"/>
              <a:ext cx="2103120" cy="2103120"/>
            </a:xfrm>
            <a:prstGeom prst="flowChartConnector">
              <a:avLst/>
            </a:prstGeom>
            <a:solidFill>
              <a:schemeClr val="bg1">
                <a:lumMod val="85000"/>
                <a:alpha val="73000"/>
              </a:schemeClr>
            </a:solidFill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178"/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lowchart: Connector 8">
              <a:extLst>
                <a:ext uri="{FF2B5EF4-FFF2-40B4-BE49-F238E27FC236}">
                  <a16:creationId xmlns:a16="http://schemas.microsoft.com/office/drawing/2014/main" id="{B232F5FD-8377-7F41-B1FB-464642AC273D}"/>
                </a:ext>
              </a:extLst>
            </p:cNvPr>
            <p:cNvSpPr/>
            <p:nvPr/>
          </p:nvSpPr>
          <p:spPr>
            <a:xfrm>
              <a:off x="9009229" y="2017568"/>
              <a:ext cx="2103120" cy="2103120"/>
            </a:xfrm>
            <a:prstGeom prst="flowChartConnector">
              <a:avLst/>
            </a:prstGeom>
            <a:solidFill>
              <a:schemeClr val="bg1">
                <a:lumMod val="85000"/>
                <a:alpha val="73000"/>
              </a:schemeClr>
            </a:solidFill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178"/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1ED0AF6-30AB-9A47-BE87-7418CDC085CC}"/>
              </a:ext>
            </a:extLst>
          </p:cNvPr>
          <p:cNvSpPr txBox="1"/>
          <p:nvPr/>
        </p:nvSpPr>
        <p:spPr>
          <a:xfrm>
            <a:off x="438140" y="2718590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78"/>
            <a:r>
              <a:rPr lang="en-US" sz="2800" b="1" dirty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/>
                <a:ea typeface="微軟正黑體"/>
                <a:cs typeface="微軟正黑體"/>
              </a:rPr>
              <a:t>4 </a:t>
            </a:r>
          </a:p>
          <a:p>
            <a:pPr algn="ctr" defTabSz="457178"/>
            <a:r>
              <a:rPr lang="zh-TW" altLang="en-US" sz="2800" b="1" dirty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/>
                <a:ea typeface="微軟正黑體"/>
                <a:cs typeface="微軟正黑體"/>
              </a:rPr>
              <a:t>大要素</a:t>
            </a:r>
            <a:endParaRPr lang="en-US" sz="2800" b="1" dirty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4C9A57-68BF-F24C-B57A-320171E37A35}"/>
              </a:ext>
            </a:extLst>
          </p:cNvPr>
          <p:cNvSpPr txBox="1"/>
          <p:nvPr/>
        </p:nvSpPr>
        <p:spPr>
          <a:xfrm>
            <a:off x="7623511" y="3019002"/>
            <a:ext cx="90281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457178"/>
            <a:r>
              <a:rPr lang="zh-TW" altLang="en-US" sz="2800" b="1" dirty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/>
                <a:ea typeface="微軟正黑體"/>
                <a:cs typeface="微軟正黑體"/>
              </a:rPr>
              <a:t>教育</a:t>
            </a:r>
            <a:endParaRPr lang="en-US" sz="2800" b="1" dirty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CD330A-AF1A-3B4F-B876-31AF76645C31}"/>
              </a:ext>
            </a:extLst>
          </p:cNvPr>
          <p:cNvSpPr txBox="1"/>
          <p:nvPr/>
        </p:nvSpPr>
        <p:spPr>
          <a:xfrm>
            <a:off x="2191542" y="3113529"/>
            <a:ext cx="1261884" cy="63094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457178">
              <a:lnSpc>
                <a:spcPts val="1400"/>
              </a:lnSpc>
            </a:pPr>
            <a:r>
              <a:rPr lang="zh-TW" altLang="en-US" sz="2800" b="1" dirty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/>
                <a:ea typeface="微軟正黑體"/>
                <a:cs typeface="微軟正黑體"/>
              </a:rPr>
              <a:t>低升糖</a:t>
            </a:r>
            <a:endParaRPr lang="en-US" altLang="zh-TW" sz="2800" b="1" dirty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軟正黑體"/>
              <a:ea typeface="微軟正黑體"/>
              <a:cs typeface="微軟正黑體"/>
            </a:endParaRPr>
          </a:p>
          <a:p>
            <a:pPr algn="ctr" defTabSz="457178">
              <a:lnSpc>
                <a:spcPts val="1400"/>
              </a:lnSpc>
            </a:pPr>
            <a:endParaRPr lang="en-US" altLang="zh-TW" sz="2800" b="1" dirty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軟正黑體"/>
              <a:ea typeface="微軟正黑體"/>
              <a:cs typeface="微軟正黑體"/>
            </a:endParaRPr>
          </a:p>
          <a:p>
            <a:pPr algn="ctr" defTabSz="457178">
              <a:lnSpc>
                <a:spcPts val="1400"/>
              </a:lnSpc>
            </a:pPr>
            <a:r>
              <a:rPr lang="zh-TW" altLang="en-US" sz="2800" b="1" dirty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/>
                <a:ea typeface="微軟正黑體"/>
                <a:cs typeface="微軟正黑體"/>
              </a:rPr>
              <a:t>飲食</a:t>
            </a:r>
            <a:endParaRPr lang="en-US" sz="2800" b="1" dirty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95348" y="2828823"/>
            <a:ext cx="16209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178"/>
            <a:r>
              <a:rPr lang="zh-TW" altLang="en-US" sz="2800" b="1" dirty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/>
                <a:ea typeface="微軟正黑體"/>
                <a:cs typeface="微軟正黑體"/>
              </a:rPr>
              <a:t>健康管理</a:t>
            </a:r>
            <a:endParaRPr lang="en-US" altLang="zh-TW" sz="2800" b="1" dirty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軟正黑體"/>
              <a:ea typeface="微軟正黑體"/>
              <a:cs typeface="微軟正黑體"/>
            </a:endParaRPr>
          </a:p>
          <a:p>
            <a:pPr algn="ctr" defTabSz="457178"/>
            <a:r>
              <a:rPr lang="zh-TW" altLang="en-US" sz="2800" b="1" dirty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軟正黑體"/>
                <a:ea typeface="微軟正黑體"/>
                <a:cs typeface="微軟正黑體"/>
              </a:rPr>
              <a:t>營養素</a:t>
            </a:r>
            <a:endParaRPr lang="en-US" altLang="zh-TW" sz="2800" b="1" dirty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50795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"/>
            <a:ext cx="9124950" cy="1433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5400" dirty="0" smtClean="0">
                <a:solidFill>
                  <a:srgbClr val="FFFFFF"/>
                </a:solidFill>
                <a:ea typeface="微軟正黑體" panose="020B0604030504040204" pitchFamily="34" charset="-120"/>
                <a:cs typeface="新細明體" charset="0"/>
              </a:rPr>
              <a:t>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全新生活</a:t>
            </a:r>
            <a:r>
              <a:rPr kumimoji="1" lang="en-US" altLang="zh-TW" sz="4400" b="1" baseline="30000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TM</a:t>
            </a:r>
            <a:r>
              <a:rPr kumimoji="1" lang="zh-TW" altLang="en-US" sz="4400" b="1" baseline="30000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kumimoji="1" lang="en-US" altLang="zh-TW" sz="4400" b="1" baseline="30000" dirty="0" smtClean="0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 smtClean="0">
                <a:solidFill>
                  <a:srgbClr val="FFFFFF"/>
                </a:solidFill>
                <a:ea typeface="微軟正黑體" charset="0"/>
                <a:cs typeface="微軟正黑體" charset="0"/>
              </a:rPr>
              <a:t>                   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打造健康窈窕挑戰賽</a:t>
            </a:r>
          </a:p>
        </p:txBody>
      </p:sp>
      <p:sp>
        <p:nvSpPr>
          <p:cNvPr id="8" name="＞形箭號 7"/>
          <p:cNvSpPr/>
          <p:nvPr/>
        </p:nvSpPr>
        <p:spPr>
          <a:xfrm>
            <a:off x="-19050" y="147148"/>
            <a:ext cx="3581400" cy="728663"/>
          </a:xfrm>
          <a:prstGeom prst="chevron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6000" b="1" kern="0" dirty="0">
                <a:solidFill>
                  <a:srgbClr val="F2F2F2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2018</a:t>
            </a:r>
            <a:endParaRPr kumimoji="1" lang="zh-TW" altLang="en-US" sz="6000" b="1" kern="0" dirty="0">
              <a:solidFill>
                <a:srgbClr val="F2F2F2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>
            <a:off x="828040" y="1433967"/>
            <a:ext cx="716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zh-TW" altLang="en-US" sz="6600" b="1" dirty="0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女子</a:t>
            </a:r>
            <a:r>
              <a:rPr lang="zh-TW" altLang="en-US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組 </a:t>
            </a:r>
            <a:r>
              <a:rPr lang="en-US" altLang="zh-TW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– </a:t>
            </a:r>
            <a:r>
              <a:rPr lang="zh-TW" altLang="en-US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第</a:t>
            </a:r>
            <a:r>
              <a:rPr lang="en-US" altLang="zh-TW" sz="66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3</a:t>
            </a:r>
            <a:r>
              <a:rPr lang="zh-TW" altLang="en-US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名</a:t>
            </a:r>
            <a:r>
              <a:rPr lang="en-US" altLang="zh-TW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        </a:t>
            </a:r>
            <a:endParaRPr lang="zh-TW" altLang="en-US" sz="6600" b="1" dirty="0">
              <a:solidFill>
                <a:srgbClr val="0000CC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1021080" y="3230880"/>
            <a:ext cx="7543800" cy="175432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獎項</a:t>
            </a:r>
            <a:r>
              <a:rPr lang="en-US" altLang="zh-TW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:</a:t>
            </a:r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lang="en-US" altLang="zh-TW" sz="3600" b="1" dirty="0">
              <a:solidFill>
                <a:srgbClr val="00206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>
              <a:buFont typeface="Arial" charset="0"/>
              <a:buChar char="•"/>
            </a:pPr>
            <a:r>
              <a:rPr lang="en-US" altLang="zh-TW" sz="36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NT$20,000</a:t>
            </a:r>
            <a:r>
              <a:rPr lang="zh-TW" altLang="en-US" sz="3600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 </a:t>
            </a:r>
            <a:endParaRPr lang="en-US" altLang="zh-TW" sz="3600" dirty="0">
              <a:solidFill>
                <a:srgbClr val="FF00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>
              <a:buFont typeface="Arial" charset="0"/>
              <a:buChar char="•"/>
            </a:pPr>
            <a:r>
              <a:rPr lang="en-US" altLang="zh-TW" sz="3600" b="1" dirty="0" smtClean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2019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年台灣全國</a:t>
            </a:r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年會門票一張 </a:t>
            </a:r>
          </a:p>
        </p:txBody>
      </p:sp>
      <p:sp>
        <p:nvSpPr>
          <p:cNvPr id="10" name="矩形 9"/>
          <p:cNvSpPr/>
          <p:nvPr/>
        </p:nvSpPr>
        <p:spPr>
          <a:xfrm>
            <a:off x="3047528" y="2468880"/>
            <a:ext cx="27238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 smtClean="0">
                <a:solidFill>
                  <a:srgbClr val="0E02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鄒孟芬</a:t>
            </a:r>
            <a:endParaRPr lang="zh-TW" altLang="en-US" sz="6600" b="1" dirty="0">
              <a:solidFill>
                <a:srgbClr val="0E02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07638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"/>
            <a:ext cx="9124950" cy="1433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5400" dirty="0" smtClean="0">
                <a:solidFill>
                  <a:srgbClr val="FFFFFF"/>
                </a:solidFill>
                <a:ea typeface="微軟正黑體" panose="020B0604030504040204" pitchFamily="34" charset="-120"/>
                <a:cs typeface="新細明體" charset="0"/>
              </a:rPr>
              <a:t>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全新生活</a:t>
            </a:r>
            <a:r>
              <a:rPr kumimoji="1" lang="en-US" altLang="zh-TW" sz="4400" b="1" baseline="30000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TM</a:t>
            </a:r>
            <a:r>
              <a:rPr kumimoji="1" lang="zh-TW" altLang="en-US" sz="4400" b="1" baseline="30000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kumimoji="1" lang="en-US" altLang="zh-TW" sz="4400" b="1" baseline="30000" dirty="0" smtClean="0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 smtClean="0">
                <a:solidFill>
                  <a:srgbClr val="FFFFFF"/>
                </a:solidFill>
                <a:ea typeface="微軟正黑體" charset="0"/>
                <a:cs typeface="微軟正黑體" charset="0"/>
              </a:rPr>
              <a:t>                   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打造健康窈窕挑戰賽</a:t>
            </a:r>
          </a:p>
        </p:txBody>
      </p:sp>
      <p:sp>
        <p:nvSpPr>
          <p:cNvPr id="8" name="＞形箭號 7"/>
          <p:cNvSpPr/>
          <p:nvPr/>
        </p:nvSpPr>
        <p:spPr>
          <a:xfrm>
            <a:off x="-19050" y="147148"/>
            <a:ext cx="3581400" cy="728663"/>
          </a:xfrm>
          <a:prstGeom prst="chevron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6000" b="1" kern="0" dirty="0">
                <a:solidFill>
                  <a:srgbClr val="F2F2F2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2018</a:t>
            </a:r>
            <a:endParaRPr kumimoji="1" lang="zh-TW" altLang="en-US" sz="6000" b="1" kern="0" dirty="0">
              <a:solidFill>
                <a:srgbClr val="F2F2F2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>
            <a:off x="812800" y="1470660"/>
            <a:ext cx="716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zh-TW" altLang="en-US" sz="6600" b="1" dirty="0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女子</a:t>
            </a:r>
            <a:r>
              <a:rPr lang="zh-TW" altLang="en-US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組 </a:t>
            </a:r>
            <a:r>
              <a:rPr lang="en-US" altLang="zh-TW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– </a:t>
            </a:r>
            <a:r>
              <a:rPr lang="zh-TW" altLang="en-US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第</a:t>
            </a:r>
            <a:r>
              <a:rPr lang="en-US" altLang="zh-TW" sz="66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2</a:t>
            </a:r>
            <a:r>
              <a:rPr lang="zh-TW" altLang="en-US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名</a:t>
            </a:r>
            <a:r>
              <a:rPr lang="en-US" altLang="zh-TW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        </a:t>
            </a:r>
            <a:endParaRPr lang="zh-TW" altLang="en-US" sz="6600" b="1" dirty="0">
              <a:solidFill>
                <a:srgbClr val="0000CC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1036320" y="3322320"/>
            <a:ext cx="7467600" cy="175432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獎項</a:t>
            </a:r>
            <a:r>
              <a:rPr lang="en-US" altLang="zh-TW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:</a:t>
            </a:r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lang="en-US" altLang="zh-TW" sz="3600" b="1" dirty="0">
              <a:solidFill>
                <a:srgbClr val="00206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>
              <a:buFont typeface="Arial" charset="0"/>
              <a:buChar char="•"/>
            </a:pPr>
            <a:r>
              <a:rPr lang="en-US" altLang="zh-TW" sz="36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NT$40,000</a:t>
            </a:r>
            <a:r>
              <a:rPr lang="zh-TW" altLang="en-US" sz="3600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 </a:t>
            </a:r>
            <a:endParaRPr lang="en-US" altLang="zh-TW" sz="3600" dirty="0">
              <a:solidFill>
                <a:srgbClr val="FF00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>
              <a:buFont typeface="Arial" charset="0"/>
              <a:buChar char="•"/>
            </a:pPr>
            <a:r>
              <a:rPr lang="en-US" altLang="zh-TW" sz="3600" b="1" dirty="0" smtClean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2019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年</a:t>
            </a:r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台灣全國年會門票一張 </a:t>
            </a:r>
          </a:p>
        </p:txBody>
      </p:sp>
      <p:sp>
        <p:nvSpPr>
          <p:cNvPr id="10" name="矩形 9"/>
          <p:cNvSpPr/>
          <p:nvPr/>
        </p:nvSpPr>
        <p:spPr>
          <a:xfrm>
            <a:off x="3047528" y="2545080"/>
            <a:ext cx="27238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 smtClean="0">
                <a:solidFill>
                  <a:srgbClr val="0E02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陳巧茹</a:t>
            </a:r>
            <a:endParaRPr lang="zh-TW" altLang="en-US" sz="6600" b="1" dirty="0">
              <a:solidFill>
                <a:srgbClr val="0E02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53443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"/>
            <a:ext cx="9124950" cy="1433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5400" dirty="0" smtClean="0">
                <a:solidFill>
                  <a:srgbClr val="FFFFFF"/>
                </a:solidFill>
                <a:ea typeface="微軟正黑體" panose="020B0604030504040204" pitchFamily="34" charset="-120"/>
                <a:cs typeface="新細明體" charset="0"/>
              </a:rPr>
              <a:t>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全新生活</a:t>
            </a:r>
            <a:r>
              <a:rPr kumimoji="1" lang="en-US" altLang="zh-TW" sz="4400" b="1" baseline="30000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TM</a:t>
            </a:r>
            <a:r>
              <a:rPr kumimoji="1" lang="zh-TW" altLang="en-US" sz="4400" b="1" baseline="30000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kumimoji="1" lang="en-US" altLang="zh-TW" sz="4400" b="1" baseline="30000" dirty="0" smtClean="0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 smtClean="0">
                <a:solidFill>
                  <a:srgbClr val="FFFFFF"/>
                </a:solidFill>
                <a:ea typeface="微軟正黑體" charset="0"/>
                <a:cs typeface="微軟正黑體" charset="0"/>
              </a:rPr>
              <a:t>                   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打造健康窈窕挑戰賽</a:t>
            </a:r>
          </a:p>
        </p:txBody>
      </p:sp>
      <p:sp>
        <p:nvSpPr>
          <p:cNvPr id="8" name="＞形箭號 7"/>
          <p:cNvSpPr/>
          <p:nvPr/>
        </p:nvSpPr>
        <p:spPr>
          <a:xfrm>
            <a:off x="-19050" y="147148"/>
            <a:ext cx="3581400" cy="728663"/>
          </a:xfrm>
          <a:prstGeom prst="chevron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6000" b="1" kern="0" dirty="0">
                <a:solidFill>
                  <a:srgbClr val="F2F2F2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2018</a:t>
            </a:r>
            <a:endParaRPr kumimoji="1" lang="zh-TW" altLang="en-US" sz="6000" b="1" kern="0" dirty="0">
              <a:solidFill>
                <a:srgbClr val="F2F2F2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>
            <a:off x="1207455" y="1577932"/>
            <a:ext cx="716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zh-TW" altLang="en-US" sz="6600" b="1" dirty="0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女子</a:t>
            </a:r>
            <a:r>
              <a:rPr lang="zh-TW" altLang="en-US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組 </a:t>
            </a:r>
            <a:r>
              <a:rPr lang="en-US" altLang="zh-TW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– </a:t>
            </a:r>
            <a:r>
              <a:rPr lang="zh-TW" altLang="en-US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第</a:t>
            </a:r>
            <a:r>
              <a:rPr lang="en-US" altLang="zh-TW" sz="66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1</a:t>
            </a:r>
            <a:r>
              <a:rPr lang="zh-TW" altLang="en-US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名</a:t>
            </a:r>
            <a:r>
              <a:rPr lang="en-US" altLang="zh-TW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        </a:t>
            </a:r>
            <a:endParaRPr lang="zh-TW" altLang="en-US" sz="6600" b="1" dirty="0">
              <a:solidFill>
                <a:srgbClr val="0000CC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547055" y="2847458"/>
            <a:ext cx="7467600" cy="23083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獎項</a:t>
            </a:r>
            <a:r>
              <a:rPr lang="en-US" altLang="zh-TW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:</a:t>
            </a:r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lang="en-US" altLang="zh-TW" sz="3600" b="1" dirty="0">
              <a:solidFill>
                <a:srgbClr val="00206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>
              <a:buFont typeface="Arial" charset="0"/>
              <a:buChar char="•"/>
            </a:pPr>
            <a:r>
              <a:rPr lang="en-US" altLang="zh-TW" sz="36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NT$100,000</a:t>
            </a:r>
          </a:p>
          <a:p>
            <a:pPr>
              <a:buFont typeface="Arial" charset="0"/>
              <a:buChar char="•"/>
            </a:pPr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獎牌一面</a:t>
            </a:r>
            <a:endParaRPr lang="en-US" altLang="zh-TW" sz="3600" b="1" dirty="0">
              <a:solidFill>
                <a:srgbClr val="00206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>
              <a:buFont typeface="Arial" charset="0"/>
              <a:buChar char="•"/>
            </a:pPr>
            <a:r>
              <a:rPr lang="en-US" altLang="zh-TW" sz="3600" b="1" dirty="0" smtClean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2019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年</a:t>
            </a:r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台灣全國年會門票一張 </a:t>
            </a:r>
          </a:p>
        </p:txBody>
      </p:sp>
      <p:sp>
        <p:nvSpPr>
          <p:cNvPr id="10" name="矩形 9"/>
          <p:cNvSpPr/>
          <p:nvPr/>
        </p:nvSpPr>
        <p:spPr>
          <a:xfrm>
            <a:off x="3428528" y="2545080"/>
            <a:ext cx="27238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 smtClean="0">
                <a:solidFill>
                  <a:srgbClr val="0E02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呂玫珊</a:t>
            </a:r>
            <a:endParaRPr lang="zh-TW" altLang="en-US" sz="6600" b="1" dirty="0">
              <a:solidFill>
                <a:srgbClr val="0E02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87944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"/>
            <a:ext cx="9124950" cy="1433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5400" dirty="0" smtClean="0">
                <a:solidFill>
                  <a:srgbClr val="FFFFFF"/>
                </a:solidFill>
                <a:ea typeface="微軟正黑體" panose="020B0604030504040204" pitchFamily="34" charset="-120"/>
                <a:cs typeface="新細明體" charset="0"/>
              </a:rPr>
              <a:t>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全新生活</a:t>
            </a:r>
            <a:r>
              <a:rPr kumimoji="1" lang="en-US" altLang="zh-TW" sz="4400" b="1" baseline="30000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TM</a:t>
            </a:r>
            <a:r>
              <a:rPr kumimoji="1" lang="zh-TW" altLang="en-US" sz="4400" b="1" baseline="30000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kumimoji="1" lang="en-US" altLang="zh-TW" sz="4400" b="1" baseline="30000" dirty="0" smtClean="0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 smtClean="0">
                <a:solidFill>
                  <a:srgbClr val="FFFFFF"/>
                </a:solidFill>
                <a:ea typeface="微軟正黑體" charset="0"/>
                <a:cs typeface="微軟正黑體" charset="0"/>
              </a:rPr>
              <a:t>                   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打造健康窈窕挑戰賽</a:t>
            </a:r>
          </a:p>
        </p:txBody>
      </p:sp>
      <p:sp>
        <p:nvSpPr>
          <p:cNvPr id="8" name="＞形箭號 7"/>
          <p:cNvSpPr/>
          <p:nvPr/>
        </p:nvSpPr>
        <p:spPr>
          <a:xfrm>
            <a:off x="-19050" y="147148"/>
            <a:ext cx="3581400" cy="728663"/>
          </a:xfrm>
          <a:prstGeom prst="chevron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6000" b="1" kern="0" dirty="0">
                <a:solidFill>
                  <a:srgbClr val="F2F2F2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2018</a:t>
            </a:r>
            <a:endParaRPr kumimoji="1" lang="zh-TW" altLang="en-US" sz="6000" b="1" kern="0" dirty="0">
              <a:solidFill>
                <a:srgbClr val="F2F2F2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/>
          </p:cNvSpPr>
          <p:nvPr/>
        </p:nvSpPr>
        <p:spPr bwMode="auto">
          <a:xfrm>
            <a:off x="318455" y="1523303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zh-TW" altLang="en-US" sz="6000" b="1" dirty="0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女子</a:t>
            </a:r>
            <a:r>
              <a:rPr lang="zh-TW" altLang="en-US" sz="60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組 </a:t>
            </a:r>
            <a:r>
              <a:rPr lang="en-US" altLang="zh-TW" sz="60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– </a:t>
            </a:r>
            <a:r>
              <a:rPr lang="zh-TW" altLang="en-US" sz="60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最佳指導教練</a:t>
            </a:r>
            <a:r>
              <a:rPr lang="en-US" altLang="zh-TW" sz="60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      </a:t>
            </a:r>
            <a:endParaRPr lang="zh-TW" altLang="en-US" sz="6000" b="1" dirty="0">
              <a:solidFill>
                <a:srgbClr val="FF0000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790896" y="2877324"/>
            <a:ext cx="7543800" cy="23083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獎項</a:t>
            </a:r>
            <a:r>
              <a:rPr lang="en-US" altLang="zh-TW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:</a:t>
            </a:r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lang="en-US" altLang="zh-TW" sz="3600" b="1" dirty="0">
              <a:solidFill>
                <a:srgbClr val="00206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>
              <a:buFont typeface="Arial" charset="0"/>
              <a:buChar char="•"/>
            </a:pPr>
            <a:r>
              <a:rPr lang="en-US" altLang="zh-TW" sz="36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NT$10,000</a:t>
            </a:r>
            <a:r>
              <a:rPr lang="zh-TW" altLang="en-US" sz="36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 </a:t>
            </a:r>
            <a:endParaRPr lang="en-US" altLang="zh-TW" sz="3600" b="1" dirty="0">
              <a:solidFill>
                <a:srgbClr val="FF00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>
              <a:buFont typeface="Arial" charset="0"/>
              <a:buChar char="•"/>
            </a:pPr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獎牌一面</a:t>
            </a:r>
            <a:endParaRPr lang="en-US" altLang="zh-TW" sz="3600" b="1" dirty="0">
              <a:solidFill>
                <a:srgbClr val="00206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>
              <a:buFont typeface="Arial" charset="0"/>
              <a:buChar char="•"/>
            </a:pPr>
            <a:r>
              <a:rPr lang="en-US" altLang="zh-TW" sz="3600" b="1" dirty="0" smtClean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2019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年</a:t>
            </a:r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台灣全國年會門票一張</a:t>
            </a:r>
          </a:p>
        </p:txBody>
      </p:sp>
      <p:sp>
        <p:nvSpPr>
          <p:cNvPr id="7" name="矩形 6"/>
          <p:cNvSpPr/>
          <p:nvPr/>
        </p:nvSpPr>
        <p:spPr>
          <a:xfrm>
            <a:off x="3428528" y="2545080"/>
            <a:ext cx="27238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 smtClean="0">
                <a:solidFill>
                  <a:srgbClr val="0E02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黃慧茹</a:t>
            </a:r>
            <a:endParaRPr lang="zh-TW" altLang="en-US" sz="6600" b="1" dirty="0">
              <a:solidFill>
                <a:srgbClr val="0E02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03708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"/>
            <a:ext cx="9124950" cy="1433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5400" dirty="0" smtClean="0">
                <a:solidFill>
                  <a:srgbClr val="FFFFFF"/>
                </a:solidFill>
                <a:ea typeface="微軟正黑體" panose="020B0604030504040204" pitchFamily="34" charset="-120"/>
                <a:cs typeface="新細明體" charset="0"/>
              </a:rPr>
              <a:t>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全新生活</a:t>
            </a:r>
            <a:r>
              <a:rPr kumimoji="1" lang="en-US" altLang="zh-TW" sz="4400" b="1" baseline="30000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TM</a:t>
            </a:r>
            <a:r>
              <a:rPr kumimoji="1" lang="zh-TW" altLang="en-US" sz="4400" b="1" baseline="30000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kumimoji="1" lang="en-US" altLang="zh-TW" sz="4400" b="1" baseline="30000" dirty="0" smtClean="0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 smtClean="0">
                <a:solidFill>
                  <a:srgbClr val="FFFFFF"/>
                </a:solidFill>
                <a:ea typeface="微軟正黑體" charset="0"/>
                <a:cs typeface="微軟正黑體" charset="0"/>
              </a:rPr>
              <a:t>                   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打造健康窈窕挑戰賽</a:t>
            </a:r>
          </a:p>
        </p:txBody>
      </p:sp>
      <p:sp>
        <p:nvSpPr>
          <p:cNvPr id="8" name="＞形箭號 7"/>
          <p:cNvSpPr/>
          <p:nvPr/>
        </p:nvSpPr>
        <p:spPr>
          <a:xfrm>
            <a:off x="-19050" y="147148"/>
            <a:ext cx="3581400" cy="728663"/>
          </a:xfrm>
          <a:prstGeom prst="chevron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6000" b="1" kern="0" dirty="0">
                <a:solidFill>
                  <a:srgbClr val="F2F2F2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2018</a:t>
            </a:r>
            <a:endParaRPr kumimoji="1" lang="zh-TW" altLang="en-US" sz="6000" b="1" kern="0" dirty="0">
              <a:solidFill>
                <a:srgbClr val="F2F2F2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/>
          </p:cNvSpPr>
          <p:nvPr/>
        </p:nvSpPr>
        <p:spPr bwMode="auto">
          <a:xfrm>
            <a:off x="981075" y="2526079"/>
            <a:ext cx="7162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zh-TW" altLang="en-US" sz="9600" b="1" dirty="0" smtClean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頒獎</a:t>
            </a:r>
            <a:endParaRPr lang="en-US" altLang="zh-TW" sz="9600" b="1" dirty="0">
              <a:solidFill>
                <a:srgbClr val="FF0000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246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"/>
            <a:ext cx="9124950" cy="1433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5400" dirty="0" smtClean="0">
                <a:solidFill>
                  <a:srgbClr val="FFFFFF"/>
                </a:solidFill>
                <a:ea typeface="微軟正黑體" panose="020B0604030504040204" pitchFamily="34" charset="-120"/>
                <a:cs typeface="新細明體" charset="0"/>
              </a:rPr>
              <a:t>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全新生活</a:t>
            </a:r>
            <a:r>
              <a:rPr kumimoji="1" lang="en-US" altLang="zh-TW" sz="4400" b="1" baseline="30000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TM</a:t>
            </a:r>
            <a:r>
              <a:rPr kumimoji="1" lang="zh-TW" altLang="en-US" sz="4400" b="1" baseline="30000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kumimoji="1" lang="en-US" altLang="zh-TW" sz="4400" b="1" baseline="30000" dirty="0" smtClean="0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 smtClean="0">
                <a:solidFill>
                  <a:srgbClr val="FFFFFF"/>
                </a:solidFill>
                <a:ea typeface="微軟正黑體" charset="0"/>
                <a:cs typeface="微軟正黑體" charset="0"/>
              </a:rPr>
              <a:t>                   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打造健康窈窕挑戰賽</a:t>
            </a:r>
          </a:p>
        </p:txBody>
      </p:sp>
      <p:sp>
        <p:nvSpPr>
          <p:cNvPr id="8" name="＞形箭號 7"/>
          <p:cNvSpPr/>
          <p:nvPr/>
        </p:nvSpPr>
        <p:spPr>
          <a:xfrm>
            <a:off x="-19050" y="147148"/>
            <a:ext cx="3581400" cy="728663"/>
          </a:xfrm>
          <a:prstGeom prst="chevron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6000" b="1" kern="0" dirty="0">
                <a:solidFill>
                  <a:srgbClr val="F2F2F2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2018</a:t>
            </a:r>
            <a:endParaRPr kumimoji="1" lang="zh-TW" altLang="en-US" sz="6000" b="1" kern="0" dirty="0">
              <a:solidFill>
                <a:srgbClr val="F2F2F2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438400" y="1688230"/>
            <a:ext cx="4038600" cy="27086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Font typeface="Arial" charset="0"/>
              <a:buNone/>
            </a:pPr>
            <a:r>
              <a:rPr kumimoji="0" lang="zh-TW" altLang="en-US" sz="4800" b="1" u="sng" smtClean="0">
                <a:solidFill>
                  <a:srgbClr val="1F2465"/>
                </a:solidFill>
                <a:latin typeface="微軟正黑體" charset="0"/>
                <a:ea typeface="微軟正黑體" charset="0"/>
                <a:cs typeface="微軟正黑體" charset="0"/>
              </a:rPr>
              <a:t>雙人挑戰組獎</a:t>
            </a:r>
            <a:r>
              <a:rPr kumimoji="0" lang="en-US" altLang="zh-TW" sz="4800" b="1" u="sng" smtClean="0">
                <a:solidFill>
                  <a:srgbClr val="1F2465"/>
                </a:solidFill>
                <a:latin typeface="微軟正黑體" charset="0"/>
                <a:ea typeface="微軟正黑體" charset="0"/>
                <a:cs typeface="微軟正黑體" charset="0"/>
              </a:rPr>
              <a:t>:</a:t>
            </a:r>
          </a:p>
          <a:p>
            <a:pPr defTabSz="914400" eaLnBrk="1" hangingPunct="1"/>
            <a:r>
              <a:rPr kumimoji="0" lang="zh-TW" altLang="en-US" sz="4000" b="1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第</a:t>
            </a:r>
            <a:r>
              <a:rPr kumimoji="0" lang="en-US" altLang="zh-TW" sz="4000" b="1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1</a:t>
            </a:r>
            <a:r>
              <a:rPr kumimoji="0" lang="zh-TW" altLang="en-US" sz="4000" b="1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名</a:t>
            </a:r>
            <a:endParaRPr kumimoji="0" lang="en-US" altLang="zh-TW" sz="4000" b="1" smtClean="0">
              <a:solidFill>
                <a:srgbClr val="0080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defTabSz="914400" eaLnBrk="1" hangingPunct="1"/>
            <a:r>
              <a:rPr kumimoji="0" lang="zh-TW" altLang="en-US" sz="4000" b="1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第</a:t>
            </a:r>
            <a:r>
              <a:rPr kumimoji="0" lang="en-US" altLang="zh-TW" sz="4000" b="1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2</a:t>
            </a:r>
            <a:r>
              <a:rPr kumimoji="0" lang="zh-TW" altLang="en-US" sz="4000" b="1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名</a:t>
            </a:r>
            <a:endParaRPr kumimoji="0" lang="en-US" altLang="zh-TW" sz="4000" b="1" smtClean="0">
              <a:solidFill>
                <a:srgbClr val="0000CC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defTabSz="914400" eaLnBrk="1" hangingPunct="1"/>
            <a:r>
              <a:rPr kumimoji="0" lang="zh-TW" altLang="en-US" sz="4000" b="1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第</a:t>
            </a:r>
            <a:r>
              <a:rPr kumimoji="0" lang="en-US" altLang="zh-TW" sz="4000" b="1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3</a:t>
            </a:r>
            <a:r>
              <a:rPr kumimoji="0" lang="zh-TW" altLang="en-US" sz="4000" b="1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名</a:t>
            </a:r>
            <a:endParaRPr kumimoji="0" lang="en-US" altLang="zh-TW" sz="4000" b="1" smtClean="0">
              <a:solidFill>
                <a:srgbClr val="0000CC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defTabSz="914400" eaLnBrk="1" hangingPunct="1"/>
            <a:r>
              <a:rPr kumimoji="0" lang="zh-TW" altLang="en-US" sz="4000" b="1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最佳指導教練</a:t>
            </a:r>
            <a:endParaRPr kumimoji="0" lang="en-US" altLang="zh-TW" sz="4000" b="1" smtClean="0">
              <a:solidFill>
                <a:srgbClr val="0080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defTabSz="914400" eaLnBrk="1" hangingPunct="1"/>
            <a:endParaRPr kumimoji="0" lang="zh-TW" altLang="en-US" sz="3600" b="1" dirty="0">
              <a:latin typeface="微軟正黑體" charset="0"/>
              <a:ea typeface="微軟正黑體" charset="0"/>
              <a:cs typeface="微軟正黑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0833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"/>
            <a:ext cx="9124950" cy="1433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5400" dirty="0" smtClean="0">
                <a:solidFill>
                  <a:srgbClr val="FFFFFF"/>
                </a:solidFill>
                <a:ea typeface="微軟正黑體" panose="020B0604030504040204" pitchFamily="34" charset="-120"/>
                <a:cs typeface="新細明體" charset="0"/>
              </a:rPr>
              <a:t>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全新生活</a:t>
            </a:r>
            <a:r>
              <a:rPr kumimoji="1" lang="en-US" altLang="zh-TW" sz="4400" b="1" baseline="30000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TM</a:t>
            </a:r>
            <a:r>
              <a:rPr kumimoji="1" lang="zh-TW" altLang="en-US" sz="4400" b="1" baseline="30000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kumimoji="1" lang="en-US" altLang="zh-TW" sz="4400" b="1" baseline="30000" dirty="0" smtClean="0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 smtClean="0">
                <a:solidFill>
                  <a:srgbClr val="FFFFFF"/>
                </a:solidFill>
                <a:ea typeface="微軟正黑體" charset="0"/>
                <a:cs typeface="微軟正黑體" charset="0"/>
              </a:rPr>
              <a:t>                   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打造健康窈窕挑戰賽</a:t>
            </a:r>
          </a:p>
        </p:txBody>
      </p:sp>
      <p:sp>
        <p:nvSpPr>
          <p:cNvPr id="8" name="＞形箭號 7"/>
          <p:cNvSpPr/>
          <p:nvPr/>
        </p:nvSpPr>
        <p:spPr>
          <a:xfrm>
            <a:off x="-19050" y="147148"/>
            <a:ext cx="3581400" cy="728663"/>
          </a:xfrm>
          <a:prstGeom prst="chevron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6000" b="1" kern="0" dirty="0">
                <a:solidFill>
                  <a:srgbClr val="F2F2F2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2018</a:t>
            </a:r>
            <a:endParaRPr kumimoji="1" lang="zh-TW" altLang="en-US" sz="6000" b="1" kern="0" dirty="0">
              <a:solidFill>
                <a:srgbClr val="F2F2F2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>
            <a:off x="-330200" y="1410666"/>
            <a:ext cx="716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zh-TW" altLang="en-US" sz="6600" b="1" dirty="0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雙人組 </a:t>
            </a:r>
            <a:r>
              <a:rPr lang="en-US" altLang="zh-TW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– </a:t>
            </a:r>
            <a:r>
              <a:rPr lang="zh-TW" altLang="en-US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第</a:t>
            </a:r>
            <a:r>
              <a:rPr lang="en-US" altLang="zh-TW" sz="66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3</a:t>
            </a:r>
            <a:r>
              <a:rPr lang="zh-TW" altLang="en-US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名</a:t>
            </a:r>
            <a:r>
              <a:rPr lang="en-US" altLang="zh-TW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        </a:t>
            </a:r>
            <a:endParaRPr lang="zh-TW" altLang="en-US" sz="6600" b="1" dirty="0">
              <a:solidFill>
                <a:srgbClr val="0000CC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431800" y="3189476"/>
            <a:ext cx="7543800" cy="175432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獎項</a:t>
            </a:r>
            <a:r>
              <a:rPr lang="en-US" altLang="zh-TW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:</a:t>
            </a:r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lang="en-US" altLang="zh-TW" sz="3600" b="1" dirty="0">
              <a:solidFill>
                <a:srgbClr val="00206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>
              <a:buFont typeface="Arial" charset="0"/>
              <a:buChar char="•"/>
            </a:pPr>
            <a:r>
              <a:rPr lang="en-US" altLang="zh-TW" sz="3600" b="1" dirty="0" smtClean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NT$40,000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 </a:t>
            </a:r>
            <a:endParaRPr lang="en-US" altLang="zh-TW" sz="3600" dirty="0">
              <a:solidFill>
                <a:srgbClr val="FF00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>
              <a:buFont typeface="Arial" charset="0"/>
              <a:buChar char="•"/>
            </a:pPr>
            <a:r>
              <a:rPr lang="en-US" altLang="zh-TW" sz="3600" b="1" dirty="0" smtClean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2019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年台灣全國</a:t>
            </a:r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年會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門票二張 </a:t>
            </a:r>
            <a:endParaRPr lang="zh-TW" altLang="en-US" sz="3600" b="1" dirty="0">
              <a:solidFill>
                <a:srgbClr val="002060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41788" y="2539880"/>
            <a:ext cx="58512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 smtClean="0">
                <a:solidFill>
                  <a:srgbClr val="0E02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董淵翔</a:t>
            </a:r>
            <a:r>
              <a:rPr lang="en-US" altLang="zh-TW" sz="6600" b="1" dirty="0" smtClean="0">
                <a:solidFill>
                  <a:srgbClr val="0E02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6600" b="1" dirty="0" smtClean="0">
                <a:solidFill>
                  <a:srgbClr val="0E02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鍾宗祐</a:t>
            </a:r>
            <a:endParaRPr lang="zh-TW" altLang="en-US" sz="6600" b="1" dirty="0">
              <a:solidFill>
                <a:srgbClr val="0E02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06306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"/>
            <a:ext cx="9124950" cy="1433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5400" dirty="0" smtClean="0">
                <a:solidFill>
                  <a:srgbClr val="FFFFFF"/>
                </a:solidFill>
                <a:ea typeface="微軟正黑體" panose="020B0604030504040204" pitchFamily="34" charset="-120"/>
                <a:cs typeface="新細明體" charset="0"/>
              </a:rPr>
              <a:t>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全新生活</a:t>
            </a:r>
            <a:r>
              <a:rPr kumimoji="1" lang="en-US" altLang="zh-TW" sz="4400" b="1" baseline="30000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TM</a:t>
            </a:r>
            <a:r>
              <a:rPr kumimoji="1" lang="zh-TW" altLang="en-US" sz="4400" b="1" baseline="30000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kumimoji="1" lang="en-US" altLang="zh-TW" sz="4400" b="1" baseline="30000" dirty="0" smtClean="0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 smtClean="0">
                <a:solidFill>
                  <a:srgbClr val="FFFFFF"/>
                </a:solidFill>
                <a:ea typeface="微軟正黑體" charset="0"/>
                <a:cs typeface="微軟正黑體" charset="0"/>
              </a:rPr>
              <a:t>                   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打造健康窈窕挑戰賽</a:t>
            </a:r>
          </a:p>
        </p:txBody>
      </p:sp>
      <p:sp>
        <p:nvSpPr>
          <p:cNvPr id="8" name="＞形箭號 7"/>
          <p:cNvSpPr/>
          <p:nvPr/>
        </p:nvSpPr>
        <p:spPr>
          <a:xfrm>
            <a:off x="-19050" y="147148"/>
            <a:ext cx="3581400" cy="728663"/>
          </a:xfrm>
          <a:prstGeom prst="chevron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6000" b="1" kern="0" dirty="0">
                <a:solidFill>
                  <a:srgbClr val="F2F2F2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2018</a:t>
            </a:r>
            <a:endParaRPr kumimoji="1" lang="zh-TW" altLang="en-US" sz="6000" b="1" kern="0" dirty="0">
              <a:solidFill>
                <a:srgbClr val="F2F2F2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>
            <a:off x="-330200" y="1499244"/>
            <a:ext cx="716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zh-TW" altLang="en-US" sz="6600" b="1" dirty="0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雙人組 </a:t>
            </a:r>
            <a:r>
              <a:rPr lang="en-US" altLang="zh-TW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– </a:t>
            </a:r>
            <a:r>
              <a:rPr lang="zh-TW" altLang="en-US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第</a:t>
            </a:r>
            <a:r>
              <a:rPr lang="en-US" altLang="zh-TW" sz="66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2</a:t>
            </a:r>
            <a:r>
              <a:rPr lang="zh-TW" altLang="en-US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名</a:t>
            </a:r>
            <a:r>
              <a:rPr lang="en-US" altLang="zh-TW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        </a:t>
            </a:r>
            <a:endParaRPr lang="zh-TW" altLang="en-US" sz="6600" b="1" dirty="0">
              <a:solidFill>
                <a:srgbClr val="0000CC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381000" y="3290957"/>
            <a:ext cx="7467600" cy="175432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獎項</a:t>
            </a:r>
            <a:r>
              <a:rPr lang="en-US" altLang="zh-TW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:</a:t>
            </a:r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lang="en-US" altLang="zh-TW" sz="3600" b="1" dirty="0">
              <a:solidFill>
                <a:srgbClr val="00206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>
              <a:buFont typeface="Arial" charset="0"/>
              <a:buChar char="•"/>
            </a:pPr>
            <a:r>
              <a:rPr lang="en-US" altLang="zh-TW" sz="3600" b="1" dirty="0" smtClean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NT$80,000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 </a:t>
            </a:r>
            <a:endParaRPr lang="en-US" altLang="zh-TW" sz="3600" dirty="0">
              <a:solidFill>
                <a:srgbClr val="FF00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>
              <a:buFont typeface="Arial" charset="0"/>
              <a:buChar char="•"/>
            </a:pPr>
            <a:r>
              <a:rPr lang="en-US" altLang="zh-TW" sz="3600" b="1" dirty="0" smtClean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2019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年</a:t>
            </a:r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台灣全國年會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門票二張 </a:t>
            </a:r>
            <a:endParaRPr lang="zh-TW" altLang="en-US" sz="3600" b="1" dirty="0">
              <a:solidFill>
                <a:srgbClr val="002060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65588" y="2539880"/>
            <a:ext cx="563647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 smtClean="0">
                <a:solidFill>
                  <a:srgbClr val="0E02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呂</a:t>
            </a:r>
            <a:r>
              <a:rPr lang="zh-TW" altLang="en-US" sz="6600" b="1" dirty="0">
                <a:solidFill>
                  <a:srgbClr val="0E02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宛儒</a:t>
            </a:r>
            <a:r>
              <a:rPr lang="en-US" altLang="zh-TW" sz="6600" b="1" dirty="0" smtClean="0">
                <a:solidFill>
                  <a:srgbClr val="0E02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6600" b="1" dirty="0" smtClean="0">
                <a:solidFill>
                  <a:srgbClr val="0E02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葉佳榮</a:t>
            </a:r>
            <a:endParaRPr lang="zh-TW" altLang="en-US" sz="6600" b="1" dirty="0">
              <a:solidFill>
                <a:srgbClr val="0E02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6600" b="1" dirty="0">
              <a:solidFill>
                <a:srgbClr val="0E02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13506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"/>
            <a:ext cx="9124950" cy="1433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5400" dirty="0" smtClean="0">
                <a:solidFill>
                  <a:srgbClr val="FFFFFF"/>
                </a:solidFill>
                <a:ea typeface="微軟正黑體" panose="020B0604030504040204" pitchFamily="34" charset="-120"/>
                <a:cs typeface="新細明體" charset="0"/>
              </a:rPr>
              <a:t>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全新生活</a:t>
            </a:r>
            <a:r>
              <a:rPr kumimoji="1" lang="en-US" altLang="zh-TW" sz="4400" b="1" baseline="30000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TM</a:t>
            </a:r>
            <a:r>
              <a:rPr kumimoji="1" lang="zh-TW" altLang="en-US" sz="4400" b="1" baseline="30000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kumimoji="1" lang="en-US" altLang="zh-TW" sz="4400" b="1" baseline="30000" dirty="0" smtClean="0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 smtClean="0">
                <a:solidFill>
                  <a:srgbClr val="FFFFFF"/>
                </a:solidFill>
                <a:ea typeface="微軟正黑體" charset="0"/>
                <a:cs typeface="微軟正黑體" charset="0"/>
              </a:rPr>
              <a:t>                   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打造健康窈窕挑戰賽</a:t>
            </a:r>
          </a:p>
        </p:txBody>
      </p:sp>
      <p:sp>
        <p:nvSpPr>
          <p:cNvPr id="8" name="＞形箭號 7"/>
          <p:cNvSpPr/>
          <p:nvPr/>
        </p:nvSpPr>
        <p:spPr>
          <a:xfrm>
            <a:off x="-19050" y="147148"/>
            <a:ext cx="3581400" cy="728663"/>
          </a:xfrm>
          <a:prstGeom prst="chevron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6000" b="1" kern="0" dirty="0">
                <a:solidFill>
                  <a:srgbClr val="F2F2F2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2018</a:t>
            </a:r>
            <a:endParaRPr kumimoji="1" lang="zh-TW" altLang="en-US" sz="6000" b="1" kern="0" dirty="0">
              <a:solidFill>
                <a:srgbClr val="F2F2F2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>
            <a:off x="-545145" y="1374099"/>
            <a:ext cx="716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zh-TW" altLang="en-US" sz="6600" b="1" dirty="0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雙人組 </a:t>
            </a:r>
            <a:r>
              <a:rPr lang="en-US" altLang="zh-TW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– </a:t>
            </a:r>
            <a:r>
              <a:rPr lang="zh-TW" altLang="en-US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第</a:t>
            </a:r>
            <a:r>
              <a:rPr lang="en-US" altLang="zh-TW" sz="66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1</a:t>
            </a:r>
            <a:r>
              <a:rPr lang="zh-TW" altLang="en-US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名</a:t>
            </a:r>
            <a:r>
              <a:rPr lang="en-US" altLang="zh-TW" sz="66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        </a:t>
            </a:r>
            <a:endParaRPr lang="zh-TW" altLang="en-US" sz="6600" b="1" dirty="0">
              <a:solidFill>
                <a:srgbClr val="0000CC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227015" y="2838544"/>
            <a:ext cx="7467600" cy="23083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獎項</a:t>
            </a:r>
            <a:r>
              <a:rPr lang="en-US" altLang="zh-TW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:</a:t>
            </a:r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lang="en-US" altLang="zh-TW" sz="3600" b="1" dirty="0">
              <a:solidFill>
                <a:srgbClr val="00206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>
              <a:buFont typeface="Arial" charset="0"/>
              <a:buChar char="•"/>
            </a:pPr>
            <a:r>
              <a:rPr lang="en-US" altLang="zh-TW" sz="3600" b="1" dirty="0" smtClean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NT$200,000</a:t>
            </a:r>
            <a:endParaRPr lang="en-US" altLang="zh-TW" sz="3600" b="1" dirty="0">
              <a:solidFill>
                <a:srgbClr val="FF00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>
              <a:buFont typeface="Arial" charset="0"/>
              <a:buChar char="•"/>
            </a:pPr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獎牌一面</a:t>
            </a:r>
            <a:endParaRPr lang="en-US" altLang="zh-TW" sz="3600" b="1" dirty="0">
              <a:solidFill>
                <a:srgbClr val="00206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>
              <a:buFont typeface="Arial" charset="0"/>
              <a:buChar char="•"/>
            </a:pPr>
            <a:r>
              <a:rPr lang="en-US" altLang="zh-TW" sz="3600" b="1" dirty="0" smtClean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2019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年</a:t>
            </a:r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台灣全國年會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門票二張 </a:t>
            </a:r>
            <a:endParaRPr lang="zh-TW" altLang="en-US" sz="3600" b="1" dirty="0">
              <a:solidFill>
                <a:srgbClr val="002060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67468" y="2372167"/>
            <a:ext cx="56364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 smtClean="0">
                <a:solidFill>
                  <a:srgbClr val="0E02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王</a:t>
            </a:r>
            <a:r>
              <a:rPr lang="zh-TW" altLang="en-US" sz="6600" b="1" dirty="0">
                <a:solidFill>
                  <a:srgbClr val="0E02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昱紘</a:t>
            </a:r>
            <a:r>
              <a:rPr lang="en-US" altLang="zh-TW" sz="6600" b="1" dirty="0" smtClean="0">
                <a:solidFill>
                  <a:srgbClr val="0E02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6600" b="1" dirty="0" smtClean="0">
                <a:solidFill>
                  <a:srgbClr val="0E02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</a:t>
            </a:r>
            <a:r>
              <a:rPr lang="zh-TW" altLang="en-US" sz="6600" b="1" dirty="0">
                <a:solidFill>
                  <a:srgbClr val="0E02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誌</a:t>
            </a:r>
            <a:r>
              <a:rPr lang="zh-TW" altLang="en-US" sz="6600" b="1" dirty="0" smtClean="0">
                <a:solidFill>
                  <a:srgbClr val="0E02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謙</a:t>
            </a:r>
            <a:endParaRPr lang="zh-TW" altLang="en-US" sz="6600" b="1" dirty="0">
              <a:solidFill>
                <a:srgbClr val="0E02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93580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"/>
            <a:ext cx="9124950" cy="1433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5400" dirty="0" smtClean="0">
                <a:solidFill>
                  <a:srgbClr val="FFFFFF"/>
                </a:solidFill>
                <a:ea typeface="微軟正黑體" panose="020B0604030504040204" pitchFamily="34" charset="-120"/>
                <a:cs typeface="新細明體" charset="0"/>
              </a:rPr>
              <a:t>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全新生活</a:t>
            </a:r>
            <a:r>
              <a:rPr kumimoji="1" lang="en-US" altLang="zh-TW" sz="4400" b="1" baseline="30000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TM</a:t>
            </a:r>
            <a:r>
              <a:rPr kumimoji="1" lang="zh-TW" altLang="en-US" sz="4400" b="1" baseline="30000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kumimoji="1" lang="en-US" altLang="zh-TW" sz="4400" b="1" baseline="30000" dirty="0" smtClean="0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 smtClean="0">
                <a:solidFill>
                  <a:srgbClr val="FFFFFF"/>
                </a:solidFill>
                <a:ea typeface="微軟正黑體" charset="0"/>
                <a:cs typeface="微軟正黑體" charset="0"/>
              </a:rPr>
              <a:t>                          </a:t>
            </a:r>
            <a:r>
              <a:rPr kumimoji="1" lang="zh-TW" altLang="en-US" sz="44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打造健康窈窕挑戰賽</a:t>
            </a:r>
          </a:p>
        </p:txBody>
      </p:sp>
      <p:sp>
        <p:nvSpPr>
          <p:cNvPr id="8" name="＞形箭號 7"/>
          <p:cNvSpPr/>
          <p:nvPr/>
        </p:nvSpPr>
        <p:spPr>
          <a:xfrm>
            <a:off x="-19050" y="147148"/>
            <a:ext cx="3581400" cy="728663"/>
          </a:xfrm>
          <a:prstGeom prst="chevron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6000" b="1" kern="0" dirty="0">
                <a:solidFill>
                  <a:srgbClr val="F2F2F2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2018</a:t>
            </a:r>
            <a:endParaRPr kumimoji="1" lang="zh-TW" altLang="en-US" sz="6000" b="1" kern="0" dirty="0">
              <a:solidFill>
                <a:srgbClr val="F2F2F2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/>
          </p:cNvSpPr>
          <p:nvPr/>
        </p:nvSpPr>
        <p:spPr bwMode="auto">
          <a:xfrm>
            <a:off x="-62544" y="1491080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zh-TW" altLang="en-US" sz="6000" b="1" dirty="0" smtClean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雙人組 </a:t>
            </a:r>
            <a:r>
              <a:rPr lang="en-US" altLang="zh-TW" sz="6000" b="1" dirty="0">
                <a:solidFill>
                  <a:srgbClr val="0000CC"/>
                </a:solidFill>
                <a:latin typeface="微軟正黑體" charset="0"/>
                <a:ea typeface="微軟正黑體" charset="0"/>
                <a:cs typeface="微軟正黑體" charset="0"/>
              </a:rPr>
              <a:t>– </a:t>
            </a:r>
            <a:r>
              <a:rPr lang="zh-TW" altLang="en-US" sz="60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最佳指導教練</a:t>
            </a:r>
            <a:r>
              <a:rPr lang="en-US" altLang="zh-TW" sz="6000" b="1" dirty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      </a:t>
            </a:r>
            <a:endParaRPr lang="zh-TW" altLang="en-US" sz="6000" b="1" dirty="0">
              <a:solidFill>
                <a:srgbClr val="FF0000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364176" y="2792149"/>
            <a:ext cx="7543800" cy="23083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獎項</a:t>
            </a:r>
            <a:r>
              <a:rPr lang="en-US" altLang="zh-TW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:</a:t>
            </a:r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lang="en-US" altLang="zh-TW" sz="3600" b="1" dirty="0">
              <a:solidFill>
                <a:srgbClr val="00206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>
              <a:buFont typeface="Arial" charset="0"/>
              <a:buChar char="•"/>
            </a:pPr>
            <a:r>
              <a:rPr lang="en-US" altLang="zh-TW" sz="3600" b="1" dirty="0" smtClean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NT$20,000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charset="0"/>
                <a:ea typeface="微軟正黑體" charset="0"/>
                <a:cs typeface="微軟正黑體" charset="0"/>
              </a:rPr>
              <a:t> </a:t>
            </a:r>
            <a:endParaRPr lang="en-US" altLang="zh-TW" sz="3600" b="1" dirty="0">
              <a:solidFill>
                <a:srgbClr val="FF00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>
              <a:buFont typeface="Arial" charset="0"/>
              <a:buChar char="•"/>
            </a:pPr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獎牌一面</a:t>
            </a:r>
            <a:endParaRPr lang="en-US" altLang="zh-TW" sz="3600" b="1" dirty="0">
              <a:solidFill>
                <a:srgbClr val="00206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>
              <a:buFont typeface="Arial" charset="0"/>
              <a:buChar char="•"/>
            </a:pPr>
            <a:r>
              <a:rPr lang="en-US" altLang="zh-TW" sz="3600" b="1" dirty="0" smtClean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2019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年</a:t>
            </a:r>
            <a:r>
              <a:rPr lang="zh-TW" altLang="en-US" sz="3600" b="1" dirty="0">
                <a:solidFill>
                  <a:srgbClr val="002060"/>
                </a:solidFill>
                <a:latin typeface="微軟正黑體" charset="0"/>
                <a:ea typeface="微軟正黑體" charset="0"/>
                <a:cs typeface="微軟正黑體" charset="0"/>
              </a:rPr>
              <a:t>台灣全國年會門票一張</a:t>
            </a:r>
          </a:p>
        </p:txBody>
      </p:sp>
      <p:sp>
        <p:nvSpPr>
          <p:cNvPr id="7" name="矩形 6"/>
          <p:cNvSpPr/>
          <p:nvPr/>
        </p:nvSpPr>
        <p:spPr>
          <a:xfrm>
            <a:off x="3436148" y="2555047"/>
            <a:ext cx="27238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 smtClean="0">
                <a:solidFill>
                  <a:srgbClr val="0E02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王儀</a:t>
            </a:r>
            <a:r>
              <a:rPr lang="zh-TW" altLang="en-US" sz="6600" b="1" dirty="0">
                <a:solidFill>
                  <a:srgbClr val="0E02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旭</a:t>
            </a:r>
          </a:p>
        </p:txBody>
      </p:sp>
    </p:spTree>
    <p:extLst>
      <p:ext uri="{BB962C8B-B14F-4D97-AF65-F5344CB8AC3E}">
        <p14:creationId xmlns:p14="http://schemas.microsoft.com/office/powerpoint/2010/main" val="2936559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35491" y="189432"/>
            <a:ext cx="4134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rgbClr val="558ED5"/>
                </a:solidFill>
                <a:latin typeface="微軟正黑體"/>
                <a:ea typeface="微軟正黑體"/>
                <a:cs typeface="微軟正黑體"/>
              </a:rPr>
              <a:t>低升糖指數飲食</a:t>
            </a:r>
          </a:p>
        </p:txBody>
      </p:sp>
      <p:pic>
        <p:nvPicPr>
          <p:cNvPr id="31" name="圖片 30" descr="螢幕快照 2018-03-29 上午2.16.0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" t="4669" r="11267" b="5944"/>
          <a:stretch/>
        </p:blipFill>
        <p:spPr>
          <a:xfrm>
            <a:off x="533400" y="1200215"/>
            <a:ext cx="8229600" cy="3931639"/>
          </a:xfrm>
          <a:prstGeom prst="rect">
            <a:avLst/>
          </a:prstGeom>
        </p:spPr>
      </p:pic>
      <p:sp>
        <p:nvSpPr>
          <p:cNvPr id="32" name="Moon 10">
            <a:extLst>
              <a:ext uri="{FF2B5EF4-FFF2-40B4-BE49-F238E27FC236}">
                <a16:creationId xmlns:a16="http://schemas.microsoft.com/office/drawing/2014/main" id="{BB0E7462-EEB1-EC46-B907-F751B585236A}"/>
              </a:ext>
            </a:extLst>
          </p:cNvPr>
          <p:cNvSpPr/>
          <p:nvPr/>
        </p:nvSpPr>
        <p:spPr>
          <a:xfrm rot="5400000">
            <a:off x="4207761" y="-2991598"/>
            <a:ext cx="549738" cy="8429770"/>
          </a:xfrm>
          <a:custGeom>
            <a:avLst/>
            <a:gdLst>
              <a:gd name="connsiteX0" fmla="*/ 164891 w 164891"/>
              <a:gd name="connsiteY0" fmla="*/ 884420 h 884420"/>
              <a:gd name="connsiteX1" fmla="*/ 0 w 164891"/>
              <a:gd name="connsiteY1" fmla="*/ 442210 h 884420"/>
              <a:gd name="connsiteX2" fmla="*/ 164891 w 164891"/>
              <a:gd name="connsiteY2" fmla="*/ 0 h 884420"/>
              <a:gd name="connsiteX3" fmla="*/ 82445 w 164891"/>
              <a:gd name="connsiteY3" fmla="*/ 442211 h 884420"/>
              <a:gd name="connsiteX4" fmla="*/ 164891 w 164891"/>
              <a:gd name="connsiteY4" fmla="*/ 884422 h 884420"/>
              <a:gd name="connsiteX5" fmla="*/ 164891 w 164891"/>
              <a:gd name="connsiteY5" fmla="*/ 884420 h 884420"/>
              <a:gd name="connsiteX0" fmla="*/ 209341 w 209341"/>
              <a:gd name="connsiteY0" fmla="*/ 884420 h 884422"/>
              <a:gd name="connsiteX1" fmla="*/ 0 w 209341"/>
              <a:gd name="connsiteY1" fmla="*/ 445385 h 884422"/>
              <a:gd name="connsiteX2" fmla="*/ 209341 w 209341"/>
              <a:gd name="connsiteY2" fmla="*/ 0 h 884422"/>
              <a:gd name="connsiteX3" fmla="*/ 126895 w 209341"/>
              <a:gd name="connsiteY3" fmla="*/ 442211 h 884422"/>
              <a:gd name="connsiteX4" fmla="*/ 209341 w 209341"/>
              <a:gd name="connsiteY4" fmla="*/ 884422 h 884422"/>
              <a:gd name="connsiteX5" fmla="*/ 209341 w 209341"/>
              <a:gd name="connsiteY5" fmla="*/ 884420 h 884422"/>
              <a:gd name="connsiteX0" fmla="*/ 209341 w 209341"/>
              <a:gd name="connsiteY0" fmla="*/ 884420 h 884422"/>
              <a:gd name="connsiteX1" fmla="*/ 0 w 209341"/>
              <a:gd name="connsiteY1" fmla="*/ 445385 h 884422"/>
              <a:gd name="connsiteX2" fmla="*/ 209341 w 209341"/>
              <a:gd name="connsiteY2" fmla="*/ 0 h 884422"/>
              <a:gd name="connsiteX3" fmla="*/ 82445 w 209341"/>
              <a:gd name="connsiteY3" fmla="*/ 439036 h 884422"/>
              <a:gd name="connsiteX4" fmla="*/ 209341 w 209341"/>
              <a:gd name="connsiteY4" fmla="*/ 884422 h 884422"/>
              <a:gd name="connsiteX5" fmla="*/ 209341 w 209341"/>
              <a:gd name="connsiteY5" fmla="*/ 884420 h 884422"/>
              <a:gd name="connsiteX0" fmla="*/ 209341 w 209341"/>
              <a:gd name="connsiteY0" fmla="*/ 884420 h 884422"/>
              <a:gd name="connsiteX1" fmla="*/ 0 w 209341"/>
              <a:gd name="connsiteY1" fmla="*/ 445385 h 884422"/>
              <a:gd name="connsiteX2" fmla="*/ 209341 w 209341"/>
              <a:gd name="connsiteY2" fmla="*/ 0 h 884422"/>
              <a:gd name="connsiteX3" fmla="*/ 82445 w 209341"/>
              <a:gd name="connsiteY3" fmla="*/ 439036 h 884422"/>
              <a:gd name="connsiteX4" fmla="*/ 209341 w 209341"/>
              <a:gd name="connsiteY4" fmla="*/ 884422 h 884422"/>
              <a:gd name="connsiteX5" fmla="*/ 209341 w 209341"/>
              <a:gd name="connsiteY5" fmla="*/ 884420 h 88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341" h="884422">
                <a:moveTo>
                  <a:pt x="209341" y="884420"/>
                </a:moveTo>
                <a:cubicBezTo>
                  <a:pt x="118274" y="884420"/>
                  <a:pt x="0" y="689611"/>
                  <a:pt x="0" y="445385"/>
                </a:cubicBezTo>
                <a:cubicBezTo>
                  <a:pt x="0" y="201159"/>
                  <a:pt x="118274" y="0"/>
                  <a:pt x="209341" y="0"/>
                </a:cubicBezTo>
                <a:cubicBezTo>
                  <a:pt x="157440" y="104392"/>
                  <a:pt x="79270" y="179324"/>
                  <a:pt x="82445" y="439036"/>
                </a:cubicBezTo>
                <a:cubicBezTo>
                  <a:pt x="85620" y="698748"/>
                  <a:pt x="157440" y="780030"/>
                  <a:pt x="209341" y="884422"/>
                </a:cubicBezTo>
                <a:lnTo>
                  <a:pt x="209341" y="884420"/>
                </a:lnTo>
                <a:close/>
              </a:path>
            </a:pathLst>
          </a:custGeom>
          <a:gradFill flip="none" rotWithShape="1">
            <a:gsLst>
              <a:gs pos="47000">
                <a:schemeClr val="tx2">
                  <a:lumMod val="60000"/>
                  <a:lumOff val="40000"/>
                </a:schemeClr>
              </a:gs>
              <a:gs pos="0">
                <a:schemeClr val="tx2"/>
              </a:gs>
              <a:gs pos="91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07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232" y="-26483"/>
            <a:ext cx="3851866" cy="5189033"/>
          </a:xfrm>
          <a:prstGeom prst="rect">
            <a:avLst/>
          </a:prstGeom>
        </p:spPr>
      </p:pic>
      <p:sp>
        <p:nvSpPr>
          <p:cNvPr id="3" name="AutoShape 2" descr="TLS Weight Loss Solution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AutoShape 4" descr="TLS Weight Loss Solution"/>
          <p:cNvSpPr>
            <a:spLocks noChangeAspect="1" noChangeArrowheads="1"/>
          </p:cNvSpPr>
          <p:nvPr/>
        </p:nvSpPr>
        <p:spPr bwMode="auto">
          <a:xfrm>
            <a:off x="307975" y="15876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7721" y="2647950"/>
            <a:ext cx="9217295" cy="1219200"/>
          </a:xfrm>
          <a:prstGeom prst="rect">
            <a:avLst/>
          </a:prstGeom>
          <a:solidFill>
            <a:srgbClr val="0099CC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91379" y="471328"/>
            <a:ext cx="2938590" cy="1188720"/>
            <a:chOff x="2776371" y="714590"/>
            <a:chExt cx="2938590" cy="1188720"/>
          </a:xfrm>
        </p:grpSpPr>
        <p:pic>
          <p:nvPicPr>
            <p:cNvPr id="5" name="Picture 4" descr="H:\PowerPoint\CONVENTION 2014\TLS_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684"/>
            <a:stretch/>
          </p:blipFill>
          <p:spPr bwMode="auto">
            <a:xfrm>
              <a:off x="2776371" y="714590"/>
              <a:ext cx="2118321" cy="118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909932" y="1308950"/>
              <a:ext cx="8050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srgbClr val="00B0F0"/>
                  </a:solidFill>
                </a:rPr>
                <a:t> </a:t>
              </a:r>
              <a:r>
                <a:rPr lang="en-US" sz="3200" dirty="0" smtClean="0">
                  <a:solidFill>
                    <a:srgbClr val="00B0F0"/>
                  </a:solidFill>
                </a:rPr>
                <a:t>is...</a:t>
              </a:r>
              <a:endParaRPr lang="en-US" sz="3200" dirty="0">
                <a:solidFill>
                  <a:srgbClr val="00B0F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02249" y="2173186"/>
            <a:ext cx="57249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TW" altLang="en-US" sz="4000" b="1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證實有效的</a:t>
            </a:r>
            <a:endParaRPr lang="en-US" altLang="zh-TW" sz="4000" b="1" dirty="0" smtClean="0">
              <a:solidFill>
                <a:prstClr val="black"/>
              </a:solidFill>
              <a:latin typeface="微軟正黑體"/>
              <a:ea typeface="微軟正黑體"/>
              <a:cs typeface="微軟正黑體"/>
            </a:endParaRPr>
          </a:p>
          <a:p>
            <a:pPr defTabSz="914400"/>
            <a:r>
              <a:rPr lang="zh-TW" altLang="en-US" sz="4000" b="1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 </a:t>
            </a:r>
            <a:r>
              <a:rPr lang="zh-TW" altLang="en-US" sz="4000" b="1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       客製化的</a:t>
            </a:r>
            <a:endParaRPr lang="en-US" altLang="zh-TW" sz="4000" b="1" dirty="0" smtClean="0">
              <a:solidFill>
                <a:prstClr val="black"/>
              </a:solidFill>
              <a:latin typeface="微軟正黑體"/>
              <a:ea typeface="微軟正黑體"/>
              <a:cs typeface="微軟正黑體"/>
            </a:endParaRPr>
          </a:p>
          <a:p>
            <a:pPr defTabSz="914400"/>
            <a:r>
              <a:rPr lang="zh-TW" altLang="en-US" sz="4000" b="1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                健康管理計畫</a:t>
            </a:r>
            <a:r>
              <a:rPr lang="en-US" sz="4000" b="1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!</a:t>
            </a:r>
            <a:endParaRPr lang="en-US" sz="4000" b="1" dirty="0">
              <a:solidFill>
                <a:prstClr val="black"/>
              </a:solidFill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41840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0068" y="163883"/>
            <a:ext cx="8001000" cy="5509200"/>
          </a:xfrm>
          <a:prstGeom prst="rect">
            <a:avLst/>
          </a:prstGeom>
          <a:solidFill>
            <a:schemeClr val="bg2">
              <a:lumMod val="90000"/>
              <a:alpha val="65000"/>
            </a:schemeClr>
          </a:solidFill>
          <a:effectLst>
            <a:glow rad="2286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en-US" altLang="zh-TW" sz="4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微軟正黑體"/>
              <a:ea typeface="微軟正黑體"/>
              <a:cs typeface="微軟正黑體"/>
            </a:endParaRPr>
          </a:p>
          <a:p>
            <a:pPr algn="ctr"/>
            <a:endParaRPr lang="en-US" altLang="zh-TW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微軟正黑體"/>
              <a:ea typeface="微軟正黑體"/>
              <a:cs typeface="微軟正黑體"/>
            </a:endParaRPr>
          </a:p>
          <a:p>
            <a:pPr algn="ctr"/>
            <a:r>
              <a:rPr lang="zh-TW" altLang="en-US" sz="4400" b="1" dirty="0" smtClean="0">
                <a:ln w="18415" cmpd="sng">
                  <a:noFill/>
                  <a:prstDash val="solid"/>
                </a:ln>
                <a:solidFill>
                  <a:srgbClr val="0E02B0"/>
                </a:solidFill>
                <a:latin typeface="微軟正黑體"/>
                <a:ea typeface="微軟正黑體"/>
                <a:cs typeface="微軟正黑體"/>
              </a:rPr>
              <a:t>歡迎於大會</a:t>
            </a:r>
            <a:r>
              <a:rPr lang="zh-TW" altLang="en-US" sz="4400" b="1" dirty="0">
                <a:ln w="18415" cmpd="sng">
                  <a:noFill/>
                  <a:prstDash val="solid"/>
                </a:ln>
                <a:solidFill>
                  <a:srgbClr val="0E02B0"/>
                </a:solidFill>
                <a:latin typeface="微軟正黑體"/>
                <a:ea typeface="微軟正黑體"/>
                <a:cs typeface="微軟正黑體"/>
              </a:rPr>
              <a:t>期間前往</a:t>
            </a:r>
            <a:endParaRPr lang="en-US" altLang="zh-TW" sz="4400" b="1" dirty="0">
              <a:ln w="18415" cmpd="sng">
                <a:noFill/>
                <a:prstDash val="solid"/>
              </a:ln>
              <a:solidFill>
                <a:srgbClr val="0E02B0"/>
              </a:solidFill>
              <a:latin typeface="微軟正黑體"/>
              <a:ea typeface="微軟正黑體"/>
              <a:cs typeface="微軟正黑體"/>
            </a:endParaRPr>
          </a:p>
          <a:p>
            <a:pPr algn="ctr"/>
            <a:r>
              <a:rPr lang="zh-TW" altLang="en-US" sz="4400" b="1" dirty="0">
                <a:ln w="18415" cmpd="sng">
                  <a:noFill/>
                  <a:prstDash val="solid"/>
                </a:ln>
                <a:solidFill>
                  <a:srgbClr val="0E02B0"/>
                </a:solidFill>
                <a:latin typeface="微軟正黑體"/>
                <a:ea typeface="微軟正黑體"/>
                <a:cs typeface="微軟正黑體"/>
              </a:rPr>
              <a:t>全新生活</a:t>
            </a:r>
            <a:r>
              <a:rPr lang="zh-TW" altLang="en-US" sz="4400" b="1" baseline="30000" dirty="0">
                <a:ln w="18415" cmpd="sng">
                  <a:noFill/>
                  <a:prstDash val="solid"/>
                </a:ln>
                <a:solidFill>
                  <a:srgbClr val="0E02B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™</a:t>
            </a:r>
            <a:r>
              <a:rPr lang="zh-TW" altLang="en-US" sz="4400" b="1" dirty="0">
                <a:ln w="18415" cmpd="sng">
                  <a:noFill/>
                  <a:prstDash val="solid"/>
                </a:ln>
                <a:solidFill>
                  <a:srgbClr val="0E02B0"/>
                </a:solidFill>
                <a:latin typeface="微軟正黑體"/>
                <a:ea typeface="微軟正黑體"/>
                <a:cs typeface="微軟正黑體"/>
              </a:rPr>
              <a:t>攤位</a:t>
            </a:r>
            <a:r>
              <a:rPr lang="en-US" altLang="zh-TW" sz="4400" b="1" dirty="0">
                <a:ln w="18415" cmpd="sng">
                  <a:noFill/>
                  <a:prstDash val="solid"/>
                </a:ln>
                <a:solidFill>
                  <a:srgbClr val="0E02B0"/>
                </a:solidFill>
                <a:latin typeface="微軟正黑體"/>
                <a:ea typeface="微軟正黑體"/>
                <a:cs typeface="微軟正黑體"/>
              </a:rPr>
              <a:t> </a:t>
            </a:r>
            <a:endParaRPr lang="en-US" altLang="zh-TW" sz="4400" b="1" dirty="0" smtClean="0">
              <a:ln w="18415" cmpd="sng">
                <a:noFill/>
                <a:prstDash val="solid"/>
              </a:ln>
              <a:solidFill>
                <a:srgbClr val="0E02B0"/>
              </a:solidFill>
              <a:latin typeface="微軟正黑體"/>
              <a:ea typeface="微軟正黑體"/>
              <a:cs typeface="微軟正黑體"/>
            </a:endParaRPr>
          </a:p>
          <a:p>
            <a:pPr algn="ctr"/>
            <a:r>
              <a:rPr lang="zh-TW" altLang="en-US" sz="4400" b="1" dirty="0" smtClean="0">
                <a:ln w="18415" cmpd="sng">
                  <a:noFill/>
                  <a:prstDash val="solid"/>
                </a:ln>
                <a:solidFill>
                  <a:srgbClr val="0E02B0"/>
                </a:solidFill>
                <a:latin typeface="微軟正黑體"/>
                <a:ea typeface="微軟正黑體"/>
                <a:cs typeface="微軟正黑體"/>
              </a:rPr>
              <a:t>找到屬於您個人化飲食計畫</a:t>
            </a:r>
            <a:r>
              <a:rPr lang="en-US" altLang="zh-TW" sz="4400" b="1" dirty="0" smtClean="0">
                <a:ln w="18415" cmpd="sng">
                  <a:noFill/>
                  <a:prstDash val="solid"/>
                </a:ln>
                <a:solidFill>
                  <a:srgbClr val="0E02B0"/>
                </a:solidFill>
                <a:latin typeface="微軟正黑體"/>
                <a:ea typeface="微軟正黑體"/>
                <a:cs typeface="微軟正黑體"/>
              </a:rPr>
              <a:t>!</a:t>
            </a:r>
          </a:p>
          <a:p>
            <a:pPr algn="ctr"/>
            <a:endParaRPr lang="en-US" altLang="zh-TW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微軟正黑體"/>
              <a:ea typeface="微軟正黑體"/>
              <a:cs typeface="微軟正黑體"/>
            </a:endParaRPr>
          </a:p>
          <a:p>
            <a:pPr algn="ctr"/>
            <a:endParaRPr lang="en-US" altLang="zh-TW" sz="4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微軟正黑體"/>
              <a:ea typeface="微軟正黑體"/>
              <a:cs typeface="微軟正黑體"/>
            </a:endParaRPr>
          </a:p>
          <a:p>
            <a:pPr algn="ctr"/>
            <a:endParaRPr lang="en-US" altLang="zh-TW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08052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yvonnel\Downloads\iStock-1661466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1" y="0"/>
            <a:ext cx="341528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914868" y="2057889"/>
            <a:ext cx="3886200" cy="2447628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/>
                <a:ea typeface="微軟正黑體"/>
                <a:cs typeface="微軟正黑體"/>
              </a:rPr>
              <a:t>能有最好的長期結果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lang="zh-TW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/>
                <a:ea typeface="微軟正黑體"/>
                <a:cs typeface="微軟正黑體"/>
              </a:rPr>
              <a:t>養成終身持續的好習慣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lang="zh-TW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/>
                <a:ea typeface="微軟正黑體"/>
                <a:cs typeface="微軟正黑體"/>
              </a:rPr>
              <a:t>完整全面的生活型態管理計畫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/>
              <a:ea typeface="微軟正黑體"/>
              <a:cs typeface="微軟正黑體"/>
            </a:endParaRP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" y="1943102"/>
            <a:ext cx="4914868" cy="1885949"/>
          </a:xfrm>
          <a:prstGeom prst="rightArrow">
            <a:avLst/>
          </a:prstGeom>
          <a:solidFill>
            <a:srgbClr val="0099CC">
              <a:alpha val="80000"/>
            </a:srgb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" y="2487328"/>
            <a:ext cx="4572005" cy="862445"/>
          </a:xfrm>
        </p:spPr>
        <p:txBody>
          <a:bodyPr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12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週支援學習課程為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全新生活的核心基礎</a:t>
            </a:r>
            <a:endParaRPr lang="en-US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pic>
        <p:nvPicPr>
          <p:cNvPr id="7" name="圖片 6" descr="螢幕快照 2018-03-29 上午3.26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32" y="462535"/>
            <a:ext cx="2703709" cy="129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0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/>
                <a:ea typeface="微軟正黑體"/>
                <a:cs typeface="微軟正黑體"/>
              </a:rPr>
              <a:t>您能從新的生活方式中</a:t>
            </a:r>
            <a:r>
              <a:rPr lang="en-US" altLang="zh-TW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lang="en-US" altLang="zh-TW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/>
                <a:ea typeface="微軟正黑體"/>
                <a:cs typeface="微軟正黑體"/>
              </a:rPr>
            </a:br>
            <a:r>
              <a:rPr lang="zh-TW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/>
                <a:ea typeface="微軟正黑體"/>
                <a:cs typeface="微軟正黑體"/>
              </a:rPr>
              <a:t>獲得什麼</a:t>
            </a:r>
            <a:r>
              <a:rPr lang="zh-TW" sz="4000" b="1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/>
                <a:ea typeface="微軟正黑體"/>
                <a:cs typeface="微軟正黑體"/>
              </a:rPr>
              <a:t>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9529" y="1619399"/>
            <a:ext cx="8229600" cy="3394472"/>
          </a:xfrm>
        </p:spPr>
        <p:txBody>
          <a:bodyPr>
            <a:noAutofit/>
          </a:bodyPr>
          <a:lstStyle/>
          <a:p>
            <a:r>
              <a:rPr lang="zh-TW" sz="2800" b="1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/>
                <a:ea typeface="微軟正黑體"/>
                <a:cs typeface="微軟正黑體"/>
              </a:rPr>
              <a:t>真實的生活方式</a:t>
            </a:r>
            <a:endParaRPr lang="en-US" altLang="zh-TW" sz="2800" b="1" i="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lang="zh-TW" sz="2800" b="1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/>
                <a:ea typeface="微軟正黑體"/>
                <a:cs typeface="微軟正黑體"/>
              </a:rPr>
              <a:t>吃各式各樣的健康食物提供營養素，幫助身體</a:t>
            </a:r>
            <a:r>
              <a:rPr lang="en-US" altLang="zh-TW" sz="2800" b="1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/>
                <a:ea typeface="微軟正黑體"/>
                <a:cs typeface="微軟正黑體"/>
              </a:rPr>
              <a:t>   </a:t>
            </a:r>
            <a:r>
              <a:rPr lang="zh-TW" sz="2800" b="1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/>
                <a:ea typeface="微軟正黑體"/>
                <a:cs typeface="微軟正黑體"/>
              </a:rPr>
              <a:t>達到最佳的健康狀態並且減少脂肪</a:t>
            </a:r>
          </a:p>
          <a:p>
            <a:r>
              <a:rPr lang="zh-TW" altLang="zh-TW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/>
                <a:ea typeface="微軟正黑體"/>
                <a:cs typeface="微軟正黑體"/>
              </a:rPr>
              <a:t>專注於有科學根據的成分</a:t>
            </a:r>
          </a:p>
          <a:p>
            <a:r>
              <a:rPr lang="zh-TW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/>
                <a:ea typeface="微軟正黑體"/>
                <a:cs typeface="微軟正黑體"/>
              </a:rPr>
              <a:t>幫助</a:t>
            </a:r>
            <a:r>
              <a:rPr lang="zh-TW" sz="2800" b="1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/>
                <a:ea typeface="微軟正黑體"/>
                <a:cs typeface="微軟正黑體"/>
              </a:rPr>
              <a:t>荷爾蒙</a:t>
            </a:r>
            <a:r>
              <a:rPr lang="zh-TW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/>
                <a:ea typeface="微軟正黑體"/>
                <a:cs typeface="微軟正黑體"/>
              </a:rPr>
              <a:t>正常化</a:t>
            </a:r>
            <a:endParaRPr lang="zh-TW" sz="2800" b="1" i="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lang="zh-TW" sz="2800" b="1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/>
                <a:ea typeface="微軟正黑體"/>
                <a:cs typeface="微軟正黑體"/>
              </a:rPr>
              <a:t>讓您好好過生活 </a:t>
            </a:r>
          </a:p>
          <a:p>
            <a:r>
              <a:rPr lang="zh-TW" sz="2800" b="1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/>
                <a:ea typeface="微軟正黑體"/>
                <a:cs typeface="微軟正黑體"/>
              </a:rPr>
              <a:t>在整個過程中都有教練陪您一同度過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7467600" y="4914900"/>
            <a:ext cx="1248508" cy="1143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Moon 10">
            <a:extLst>
              <a:ext uri="{FF2B5EF4-FFF2-40B4-BE49-F238E27FC236}">
                <a16:creationId xmlns:a16="http://schemas.microsoft.com/office/drawing/2014/main" id="{BB0E7462-EEB1-EC46-B907-F751B585236A}"/>
              </a:ext>
            </a:extLst>
          </p:cNvPr>
          <p:cNvSpPr/>
          <p:nvPr/>
        </p:nvSpPr>
        <p:spPr>
          <a:xfrm rot="5400000">
            <a:off x="4170772" y="-2744981"/>
            <a:ext cx="549738" cy="8429770"/>
          </a:xfrm>
          <a:custGeom>
            <a:avLst/>
            <a:gdLst>
              <a:gd name="connsiteX0" fmla="*/ 164891 w 164891"/>
              <a:gd name="connsiteY0" fmla="*/ 884420 h 884420"/>
              <a:gd name="connsiteX1" fmla="*/ 0 w 164891"/>
              <a:gd name="connsiteY1" fmla="*/ 442210 h 884420"/>
              <a:gd name="connsiteX2" fmla="*/ 164891 w 164891"/>
              <a:gd name="connsiteY2" fmla="*/ 0 h 884420"/>
              <a:gd name="connsiteX3" fmla="*/ 82445 w 164891"/>
              <a:gd name="connsiteY3" fmla="*/ 442211 h 884420"/>
              <a:gd name="connsiteX4" fmla="*/ 164891 w 164891"/>
              <a:gd name="connsiteY4" fmla="*/ 884422 h 884420"/>
              <a:gd name="connsiteX5" fmla="*/ 164891 w 164891"/>
              <a:gd name="connsiteY5" fmla="*/ 884420 h 884420"/>
              <a:gd name="connsiteX0" fmla="*/ 209341 w 209341"/>
              <a:gd name="connsiteY0" fmla="*/ 884420 h 884422"/>
              <a:gd name="connsiteX1" fmla="*/ 0 w 209341"/>
              <a:gd name="connsiteY1" fmla="*/ 445385 h 884422"/>
              <a:gd name="connsiteX2" fmla="*/ 209341 w 209341"/>
              <a:gd name="connsiteY2" fmla="*/ 0 h 884422"/>
              <a:gd name="connsiteX3" fmla="*/ 126895 w 209341"/>
              <a:gd name="connsiteY3" fmla="*/ 442211 h 884422"/>
              <a:gd name="connsiteX4" fmla="*/ 209341 w 209341"/>
              <a:gd name="connsiteY4" fmla="*/ 884422 h 884422"/>
              <a:gd name="connsiteX5" fmla="*/ 209341 w 209341"/>
              <a:gd name="connsiteY5" fmla="*/ 884420 h 884422"/>
              <a:gd name="connsiteX0" fmla="*/ 209341 w 209341"/>
              <a:gd name="connsiteY0" fmla="*/ 884420 h 884422"/>
              <a:gd name="connsiteX1" fmla="*/ 0 w 209341"/>
              <a:gd name="connsiteY1" fmla="*/ 445385 h 884422"/>
              <a:gd name="connsiteX2" fmla="*/ 209341 w 209341"/>
              <a:gd name="connsiteY2" fmla="*/ 0 h 884422"/>
              <a:gd name="connsiteX3" fmla="*/ 82445 w 209341"/>
              <a:gd name="connsiteY3" fmla="*/ 439036 h 884422"/>
              <a:gd name="connsiteX4" fmla="*/ 209341 w 209341"/>
              <a:gd name="connsiteY4" fmla="*/ 884422 h 884422"/>
              <a:gd name="connsiteX5" fmla="*/ 209341 w 209341"/>
              <a:gd name="connsiteY5" fmla="*/ 884420 h 884422"/>
              <a:gd name="connsiteX0" fmla="*/ 209341 w 209341"/>
              <a:gd name="connsiteY0" fmla="*/ 884420 h 884422"/>
              <a:gd name="connsiteX1" fmla="*/ 0 w 209341"/>
              <a:gd name="connsiteY1" fmla="*/ 445385 h 884422"/>
              <a:gd name="connsiteX2" fmla="*/ 209341 w 209341"/>
              <a:gd name="connsiteY2" fmla="*/ 0 h 884422"/>
              <a:gd name="connsiteX3" fmla="*/ 82445 w 209341"/>
              <a:gd name="connsiteY3" fmla="*/ 439036 h 884422"/>
              <a:gd name="connsiteX4" fmla="*/ 209341 w 209341"/>
              <a:gd name="connsiteY4" fmla="*/ 884422 h 884422"/>
              <a:gd name="connsiteX5" fmla="*/ 209341 w 209341"/>
              <a:gd name="connsiteY5" fmla="*/ 884420 h 88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341" h="884422">
                <a:moveTo>
                  <a:pt x="209341" y="884420"/>
                </a:moveTo>
                <a:cubicBezTo>
                  <a:pt x="118274" y="884420"/>
                  <a:pt x="0" y="689611"/>
                  <a:pt x="0" y="445385"/>
                </a:cubicBezTo>
                <a:cubicBezTo>
                  <a:pt x="0" y="201159"/>
                  <a:pt x="118274" y="0"/>
                  <a:pt x="209341" y="0"/>
                </a:cubicBezTo>
                <a:cubicBezTo>
                  <a:pt x="157440" y="104392"/>
                  <a:pt x="79270" y="179324"/>
                  <a:pt x="82445" y="439036"/>
                </a:cubicBezTo>
                <a:cubicBezTo>
                  <a:pt x="85620" y="698748"/>
                  <a:pt x="157440" y="780030"/>
                  <a:pt x="209341" y="884422"/>
                </a:cubicBezTo>
                <a:lnTo>
                  <a:pt x="209341" y="884420"/>
                </a:lnTo>
                <a:close/>
              </a:path>
            </a:pathLst>
          </a:custGeom>
          <a:gradFill flip="none" rotWithShape="1">
            <a:gsLst>
              <a:gs pos="47000">
                <a:schemeClr val="tx2">
                  <a:lumMod val="60000"/>
                  <a:lumOff val="40000"/>
                </a:schemeClr>
              </a:gs>
              <a:gs pos="0">
                <a:schemeClr val="tx2"/>
              </a:gs>
              <a:gs pos="91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679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「最佳銷售」的圖片搜尋結果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3" b="13722"/>
          <a:stretch/>
        </p:blipFill>
        <p:spPr bwMode="auto">
          <a:xfrm>
            <a:off x="120650" y="1505408"/>
            <a:ext cx="2235200" cy="170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流程圖: 磁碟 8"/>
          <p:cNvSpPr/>
          <p:nvPr/>
        </p:nvSpPr>
        <p:spPr>
          <a:xfrm>
            <a:off x="1933574" y="3536768"/>
            <a:ext cx="5486399" cy="1473381"/>
          </a:xfrm>
          <a:prstGeom prst="flowChartMagneticDisk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2800" b="1" dirty="0" smtClean="0">
              <a:latin typeface="+mn-ea"/>
            </a:endParaRPr>
          </a:p>
          <a:p>
            <a:pPr algn="ctr"/>
            <a:r>
              <a:rPr lang="zh-TW" altLang="en-US" sz="2800" b="1" dirty="0" smtClean="0">
                <a:latin typeface="+mn-ea"/>
              </a:rPr>
              <a:t>銷售</a:t>
            </a:r>
            <a:r>
              <a:rPr lang="zh-TW" altLang="en-US" sz="2800" b="1" dirty="0">
                <a:latin typeface="+mn-ea"/>
              </a:rPr>
              <a:t>最多全新生活</a:t>
            </a:r>
            <a:r>
              <a:rPr lang="en-US" altLang="zh-TW" sz="2800" b="1" baseline="30000" dirty="0" smtClean="0">
                <a:latin typeface="+mn-ea"/>
              </a:rPr>
              <a:t>TM</a:t>
            </a:r>
            <a:r>
              <a:rPr lang="zh-TW" altLang="en-US" sz="2800" b="1" dirty="0" smtClean="0">
                <a:latin typeface="+mn-ea"/>
              </a:rPr>
              <a:t>系列</a:t>
            </a:r>
            <a:r>
              <a:rPr lang="zh-TW" altLang="en-US" sz="2800" b="1" dirty="0">
                <a:latin typeface="+mn-ea"/>
              </a:rPr>
              <a:t>產品</a:t>
            </a:r>
          </a:p>
        </p:txBody>
      </p:sp>
      <p:sp>
        <p:nvSpPr>
          <p:cNvPr id="8" name="流程圖: 磁碟 7"/>
          <p:cNvSpPr/>
          <p:nvPr/>
        </p:nvSpPr>
        <p:spPr>
          <a:xfrm>
            <a:off x="1933576" y="2652711"/>
            <a:ext cx="5486399" cy="1366839"/>
          </a:xfrm>
          <a:prstGeom prst="flowChartMagneticDisk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2800" b="1" dirty="0" smtClean="0">
              <a:latin typeface="+mn-ea"/>
            </a:endParaRPr>
          </a:p>
          <a:p>
            <a:pPr algn="ctr"/>
            <a:r>
              <a:rPr lang="zh-TW" altLang="en-US" sz="2800" b="1" dirty="0">
                <a:latin typeface="+mn-ea"/>
              </a:rPr>
              <a:t>招募最多</a:t>
            </a:r>
            <a:r>
              <a:rPr lang="zh-TW" altLang="en-US" sz="2800" b="1" dirty="0" smtClean="0">
                <a:latin typeface="+mn-ea"/>
              </a:rPr>
              <a:t>新進合格</a:t>
            </a:r>
            <a:r>
              <a:rPr lang="zh-TW" altLang="en-US" sz="2800" b="1" dirty="0">
                <a:latin typeface="+mn-ea"/>
              </a:rPr>
              <a:t>的事業</a:t>
            </a:r>
            <a:r>
              <a:rPr lang="zh-TW" altLang="en-US" sz="2800" b="1" dirty="0" smtClean="0">
                <a:latin typeface="+mn-ea"/>
              </a:rPr>
              <a:t>夥伴</a:t>
            </a:r>
            <a:endParaRPr lang="zh-TW" altLang="en-US" sz="2800" b="1" dirty="0">
              <a:latin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" y="303987"/>
            <a:ext cx="9143999" cy="1201421"/>
          </a:xfrm>
          <a:prstGeom prst="rect">
            <a:avLst/>
          </a:prstGeom>
          <a:solidFill>
            <a:srgbClr val="3399FF">
              <a:alpha val="59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TW" altLang="en-US" sz="4400" b="1" dirty="0" smtClean="0">
                <a:solidFill>
                  <a:prstClr val="white"/>
                </a:solidFill>
                <a:latin typeface="+mj-ea"/>
                <a:ea typeface="+mj-ea"/>
              </a:rPr>
              <a:t>全球</a:t>
            </a:r>
            <a:r>
              <a:rPr lang="zh-TW" altLang="en-US" sz="4400" b="1" dirty="0">
                <a:solidFill>
                  <a:prstClr val="white"/>
                </a:solidFill>
                <a:latin typeface="+mj-ea"/>
                <a:ea typeface="+mj-ea"/>
              </a:rPr>
              <a:t>全新生活</a:t>
            </a:r>
            <a:r>
              <a:rPr lang="en-US" altLang="zh-TW" sz="4400" b="1" baseline="30000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™</a:t>
            </a:r>
            <a:r>
              <a:rPr lang="zh-TW" altLang="en-US" sz="4400" b="1" dirty="0">
                <a:solidFill>
                  <a:prstClr val="white"/>
                </a:solidFill>
                <a:latin typeface="+mj-ea"/>
                <a:ea typeface="+mj-ea"/>
              </a:rPr>
              <a:t>頂尖</a:t>
            </a:r>
            <a:r>
              <a:rPr lang="en-US" altLang="zh-TW" sz="4400" b="1" dirty="0">
                <a:solidFill>
                  <a:prstClr val="white"/>
                </a:solidFill>
                <a:latin typeface="+mj-ea"/>
                <a:ea typeface="+mj-ea"/>
              </a:rPr>
              <a:t>21</a:t>
            </a:r>
            <a:r>
              <a:rPr lang="zh-TW" altLang="en-US" sz="4400" b="1" dirty="0">
                <a:solidFill>
                  <a:prstClr val="white"/>
                </a:solidFill>
                <a:latin typeface="+mj-ea"/>
                <a:ea typeface="+mj-ea"/>
              </a:rPr>
              <a:t>銷售高手競賽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381000" y="2914650"/>
            <a:ext cx="8229600" cy="85725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" name="流程圖: 磁碟 6"/>
          <p:cNvSpPr/>
          <p:nvPr/>
        </p:nvSpPr>
        <p:spPr>
          <a:xfrm>
            <a:off x="1933575" y="2143125"/>
            <a:ext cx="5486400" cy="962024"/>
          </a:xfrm>
          <a:prstGeom prst="flowChartMagneticDisk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+mn-ea"/>
              </a:rPr>
              <a:t>全球選出前</a:t>
            </a:r>
            <a:r>
              <a:rPr lang="en-US" altLang="zh-TW" sz="2800" b="1" dirty="0" smtClean="0">
                <a:latin typeface="+mn-ea"/>
              </a:rPr>
              <a:t>21</a:t>
            </a:r>
            <a:r>
              <a:rPr lang="zh-TW" altLang="en-US" sz="2800" b="1" dirty="0" smtClean="0">
                <a:latin typeface="+mn-ea"/>
              </a:rPr>
              <a:t>名銷售最佳</a:t>
            </a:r>
            <a:endParaRPr lang="zh-TW" altLang="en-US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2843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43999" cy="1201421"/>
          </a:xfrm>
          <a:prstGeom prst="rect">
            <a:avLst/>
          </a:prstGeom>
          <a:solidFill>
            <a:srgbClr val="3399FF">
              <a:alpha val="59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TW" altLang="en-US" sz="4400" b="1" dirty="0" smtClean="0">
                <a:solidFill>
                  <a:prstClr val="white"/>
                </a:solidFill>
                <a:latin typeface="+mj-ea"/>
                <a:ea typeface="+mj-ea"/>
              </a:rPr>
              <a:t>全球</a:t>
            </a:r>
            <a:r>
              <a:rPr lang="zh-TW" altLang="en-US" sz="4400" b="1" dirty="0">
                <a:solidFill>
                  <a:prstClr val="white"/>
                </a:solidFill>
                <a:latin typeface="+mj-ea"/>
                <a:ea typeface="+mj-ea"/>
              </a:rPr>
              <a:t>全新生活</a:t>
            </a:r>
            <a:r>
              <a:rPr lang="en-US" altLang="zh-TW" sz="4400" b="1" baseline="30000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™</a:t>
            </a:r>
            <a:r>
              <a:rPr lang="zh-TW" altLang="en-US" sz="4400" b="1" dirty="0">
                <a:solidFill>
                  <a:prstClr val="white"/>
                </a:solidFill>
                <a:latin typeface="+mj-ea"/>
                <a:ea typeface="+mj-ea"/>
              </a:rPr>
              <a:t>頂尖</a:t>
            </a:r>
            <a:r>
              <a:rPr lang="en-US" altLang="zh-TW" sz="4400" b="1" dirty="0">
                <a:solidFill>
                  <a:prstClr val="white"/>
                </a:solidFill>
                <a:latin typeface="+mj-ea"/>
                <a:ea typeface="+mj-ea"/>
              </a:rPr>
              <a:t>21</a:t>
            </a:r>
            <a:r>
              <a:rPr lang="zh-TW" altLang="en-US" sz="4400" b="1" dirty="0">
                <a:solidFill>
                  <a:prstClr val="white"/>
                </a:solidFill>
                <a:latin typeface="+mj-ea"/>
                <a:ea typeface="+mj-ea"/>
              </a:rPr>
              <a:t>銷售高手競賽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381000" y="2914650"/>
            <a:ext cx="8229600" cy="85725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56483" y="4600010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endParaRPr lang="en-US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10640" y="4600011"/>
            <a:ext cx="372565" cy="200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398565" y="1477485"/>
            <a:ext cx="83707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1" lang="zh-TW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恭喜</a:t>
            </a:r>
          </a:p>
          <a:p>
            <a:pPr algn="ctr">
              <a:spcBef>
                <a:spcPct val="20000"/>
              </a:spcBef>
            </a:pPr>
            <a:r>
              <a:rPr kumimoji="1" lang="en-US" altLang="zh-TW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kumimoji="1" lang="zh-TW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位台灣得主</a:t>
            </a:r>
            <a:endParaRPr kumimoji="1" lang="en-US" altLang="zh-TW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kumimoji="1" lang="zh-TW" altLang="en-US" sz="3200" b="1" dirty="0" smtClean="0">
                <a:solidFill>
                  <a:srgbClr val="0E02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吳千惠</a:t>
            </a:r>
            <a:r>
              <a:rPr kumimoji="1" lang="zh-TW" altLang="en-US" sz="3200" b="1" dirty="0">
                <a:solidFill>
                  <a:srgbClr val="0E02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&amp;王儀旭，彭昭英，李心允，             </a:t>
            </a:r>
            <a:endParaRPr kumimoji="1" lang="en-US" altLang="zh-TW" sz="3200" b="1" dirty="0" smtClean="0">
              <a:solidFill>
                <a:srgbClr val="0E02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kumimoji="1" lang="zh-TW" altLang="en-US" sz="3200" b="1" dirty="0" smtClean="0">
                <a:solidFill>
                  <a:srgbClr val="0E02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鄭毓萱 </a:t>
            </a:r>
            <a:r>
              <a:rPr kumimoji="1" lang="zh-TW" altLang="en-US" sz="3200" b="1" dirty="0">
                <a:solidFill>
                  <a:srgbClr val="0E02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李長興，曾素鳳，陳欣妤</a:t>
            </a:r>
            <a:r>
              <a:rPr kumimoji="1" lang="zh-TW" altLang="en-US" sz="3200" b="1" dirty="0" smtClean="0">
                <a:solidFill>
                  <a:srgbClr val="0E02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，洪秀月，</a:t>
            </a:r>
            <a:endParaRPr kumimoji="1" lang="en-US" altLang="zh-TW" sz="3200" b="1" dirty="0" smtClean="0">
              <a:solidFill>
                <a:srgbClr val="0E02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kumimoji="1" lang="zh-TW" altLang="en-US" sz="3200" b="1" dirty="0" smtClean="0">
                <a:solidFill>
                  <a:srgbClr val="0E02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林</a:t>
            </a:r>
            <a:r>
              <a:rPr kumimoji="1" lang="zh-TW" altLang="en-US" sz="3200" b="1" dirty="0">
                <a:solidFill>
                  <a:srgbClr val="0E02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煦堅</a:t>
            </a:r>
            <a:r>
              <a:rPr kumimoji="1" lang="zh-TW" altLang="en-US" sz="3200" b="1" dirty="0" smtClean="0">
                <a:solidFill>
                  <a:srgbClr val="0E02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，林淑杏</a:t>
            </a:r>
            <a:r>
              <a:rPr kumimoji="1" lang="zh-TW" altLang="en-US" sz="3200" b="1" dirty="0">
                <a:solidFill>
                  <a:srgbClr val="0E02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，陳俊誼&amp;王齡羚，林思羽</a:t>
            </a:r>
            <a:r>
              <a:rPr kumimoji="1" lang="zh-TW" altLang="en-US" sz="3200" b="1" dirty="0" smtClean="0">
                <a:solidFill>
                  <a:srgbClr val="0E02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endParaRPr kumimoji="1" lang="en-US" altLang="zh-TW" sz="3200" b="1" dirty="0" smtClean="0">
              <a:solidFill>
                <a:srgbClr val="0E02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kumimoji="1" lang="zh-TW" altLang="en-US" sz="3200" b="1" dirty="0" smtClean="0">
                <a:solidFill>
                  <a:srgbClr val="0E02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蕭雅純，林</a:t>
            </a:r>
            <a:r>
              <a:rPr kumimoji="1" lang="zh-TW" altLang="en-US" sz="3200" b="1" dirty="0">
                <a:solidFill>
                  <a:srgbClr val="0E02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家榛</a:t>
            </a:r>
          </a:p>
        </p:txBody>
      </p:sp>
    </p:spTree>
    <p:extLst>
      <p:ext uri="{BB962C8B-B14F-4D97-AF65-F5344CB8AC3E}">
        <p14:creationId xmlns:p14="http://schemas.microsoft.com/office/powerpoint/2010/main" val="189804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050" y="1697831"/>
            <a:ext cx="91249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5400" dirty="0" smtClean="0">
                <a:solidFill>
                  <a:srgbClr val="FFFFFF"/>
                </a:solidFill>
                <a:ea typeface="微軟正黑體" panose="020B0604030504040204" pitchFamily="34" charset="-120"/>
                <a:cs typeface="新細明體" charset="0"/>
              </a:rPr>
              <a:t>         </a:t>
            </a:r>
            <a:r>
              <a:rPr kumimoji="1" lang="zh-TW" altLang="en-US" sz="48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全新生活</a:t>
            </a:r>
            <a:r>
              <a:rPr kumimoji="1" lang="en-US" altLang="zh-TW" sz="4800" b="1" baseline="30000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TM</a:t>
            </a:r>
            <a:r>
              <a:rPr kumimoji="1" lang="zh-TW" altLang="en-US" sz="4800" b="1" baseline="30000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  </a:t>
            </a:r>
            <a:endParaRPr kumimoji="1" lang="en-US" altLang="zh-TW" sz="4800" b="1" baseline="30000" dirty="0" smtClean="0">
              <a:solidFill>
                <a:srgbClr val="FFFFFF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800" b="1" dirty="0" smtClean="0">
                <a:solidFill>
                  <a:srgbClr val="FFFFFF"/>
                </a:solidFill>
                <a:ea typeface="微軟正黑體" charset="0"/>
                <a:cs typeface="微軟正黑體" charset="0"/>
              </a:rPr>
              <a:t>                          </a:t>
            </a:r>
            <a:r>
              <a:rPr kumimoji="1" lang="zh-TW" altLang="en-US" sz="4600" b="1" dirty="0" smtClean="0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打造健康窈窕挑戰賽</a:t>
            </a:r>
          </a:p>
        </p:txBody>
      </p:sp>
      <p:sp>
        <p:nvSpPr>
          <p:cNvPr id="4" name="＞形箭號 3"/>
          <p:cNvSpPr/>
          <p:nvPr/>
        </p:nvSpPr>
        <p:spPr>
          <a:xfrm>
            <a:off x="0" y="1983581"/>
            <a:ext cx="3581400" cy="1028700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7200" b="1" kern="0" dirty="0">
                <a:solidFill>
                  <a:srgbClr val="F2F2F2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2018</a:t>
            </a:r>
            <a:endParaRPr kumimoji="1" lang="zh-TW" altLang="en-US" sz="7200" b="1" kern="0" dirty="0">
              <a:solidFill>
                <a:srgbClr val="F2F2F2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08910" y="43635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zh-TW" b="1" i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本投影片所</a:t>
            </a:r>
            <a:r>
              <a:rPr lang="zh-TW" altLang="en-US" b="1" i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提及的成功見證純屬個人案例</a:t>
            </a:r>
            <a:r>
              <a:rPr lang="zh-TW" altLang="en-US" b="1" i="1" dirty="0">
                <a:solidFill>
                  <a:srgbClr val="000000"/>
                </a:solidFill>
                <a:latin typeface="新細明體"/>
              </a:rPr>
              <a:t>，</a:t>
            </a:r>
            <a:r>
              <a:rPr lang="zh-TW" altLang="en-US" b="1" i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實際效果可能因人而異</a:t>
            </a:r>
            <a:r>
              <a:rPr lang="zh-TW" altLang="zh-TW" b="1" i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737333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2630</TotalTime>
  <Words>1311</Words>
  <Application>Microsoft Office PowerPoint</Application>
  <PresentationFormat>如螢幕大小 (16:9)</PresentationFormat>
  <Paragraphs>294</Paragraphs>
  <Slides>41</Slides>
  <Notes>32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8</vt:i4>
      </vt:variant>
      <vt:variant>
        <vt:lpstr>投影片標題</vt:lpstr>
      </vt:variant>
      <vt:variant>
        <vt:i4>41</vt:i4>
      </vt:variant>
    </vt:vector>
  </HeadingPairs>
  <TitlesOfParts>
    <vt:vector size="61" baseType="lpstr">
      <vt:lpstr>Caviar Dreams</vt:lpstr>
      <vt:lpstr>Gill Sans</vt:lpstr>
      <vt:lpstr>微軟正黑體</vt:lpstr>
      <vt:lpstr>新細明體</vt:lpstr>
      <vt:lpstr>Arial</vt:lpstr>
      <vt:lpstr>Calibri</vt:lpstr>
      <vt:lpstr>Century Gothic</vt:lpstr>
      <vt:lpstr>Corbel</vt:lpstr>
      <vt:lpstr>Times New Roman</vt:lpstr>
      <vt:lpstr>Trebuchet MS</vt:lpstr>
      <vt:lpstr>Wingdings</vt:lpstr>
      <vt:lpstr>Wingdings 2</vt:lpstr>
      <vt:lpstr>Frame</vt:lpstr>
      <vt:lpstr>2_Office Theme</vt:lpstr>
      <vt:lpstr>4_Office Theme</vt:lpstr>
      <vt:lpstr>5_Office Theme</vt:lpstr>
      <vt:lpstr>1_Office Theme</vt:lpstr>
      <vt:lpstr>6_Office Theme</vt:lpstr>
      <vt:lpstr>Office Theme</vt:lpstr>
      <vt:lpstr>10_Office Theme</vt:lpstr>
      <vt:lpstr>PowerPoint 簡報</vt:lpstr>
      <vt:lpstr>PowerPoint 簡報</vt:lpstr>
      <vt:lpstr>PowerPoint 簡報</vt:lpstr>
      <vt:lpstr>PowerPoint 簡報</vt:lpstr>
      <vt:lpstr>PowerPoint 簡報</vt:lpstr>
      <vt:lpstr>您能從新的生活方式中 獲得什麼...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Yvonne Lucado</dc:creator>
  <cp:lastModifiedBy>Charlie Shen</cp:lastModifiedBy>
  <cp:revision>289</cp:revision>
  <dcterms:created xsi:type="dcterms:W3CDTF">2014-08-26T23:50:58Z</dcterms:created>
  <dcterms:modified xsi:type="dcterms:W3CDTF">2018-11-12T02:08:32Z</dcterms:modified>
</cp:coreProperties>
</file>